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270" r:id="rId3"/>
    <p:sldId id="259" r:id="rId4"/>
    <p:sldId id="276" r:id="rId5"/>
    <p:sldId id="265" r:id="rId6"/>
    <p:sldId id="277" r:id="rId7"/>
    <p:sldId id="267" r:id="rId8"/>
    <p:sldId id="262" r:id="rId9"/>
    <p:sldId id="269" r:id="rId10"/>
    <p:sldId id="260" r:id="rId11"/>
    <p:sldId id="268" r:id="rId12"/>
    <p:sldId id="272" r:id="rId13"/>
    <p:sldId id="273" r:id="rId14"/>
    <p:sldId id="274" r:id="rId15"/>
    <p:sldId id="275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E1A1C-8B53-4BE0-9863-6EC5F988211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DBC0195-9473-4C18-BB19-DFD3BD7A9F5E}">
      <dgm:prSet/>
      <dgm:spPr/>
      <dgm:t>
        <a:bodyPr/>
        <a:lstStyle/>
        <a:p>
          <a:pPr rtl="0"/>
          <a:endParaRPr lang="ru-RU"/>
        </a:p>
      </dgm:t>
    </dgm:pt>
    <dgm:pt modelId="{651901BF-5EE6-44F4-851E-97BF47B1D29F}" type="parTrans" cxnId="{2F981540-EF77-4BE4-A1BE-81776955875B}">
      <dgm:prSet/>
      <dgm:spPr/>
      <dgm:t>
        <a:bodyPr/>
        <a:lstStyle/>
        <a:p>
          <a:endParaRPr lang="ru-RU"/>
        </a:p>
      </dgm:t>
    </dgm:pt>
    <dgm:pt modelId="{79075835-98F2-4165-A288-B6E42BF0E528}" type="sibTrans" cxnId="{2F981540-EF77-4BE4-A1BE-81776955875B}">
      <dgm:prSet/>
      <dgm:spPr/>
      <dgm:t>
        <a:bodyPr/>
        <a:lstStyle/>
        <a:p>
          <a:endParaRPr lang="ru-RU"/>
        </a:p>
      </dgm:t>
    </dgm:pt>
    <dgm:pt modelId="{ABE19A6C-1718-4524-B3A3-BBEAA1374D61}">
      <dgm:prSet/>
      <dgm:spPr/>
      <dgm:t>
        <a:bodyPr/>
        <a:lstStyle/>
        <a:p>
          <a:pPr rtl="0"/>
          <a:endParaRPr lang="ru-RU"/>
        </a:p>
      </dgm:t>
    </dgm:pt>
    <dgm:pt modelId="{14231883-0CC3-451F-8C2D-839052FFD940}" type="parTrans" cxnId="{C913A858-A747-41D5-BA9F-D8A8EEB3015D}">
      <dgm:prSet/>
      <dgm:spPr/>
      <dgm:t>
        <a:bodyPr/>
        <a:lstStyle/>
        <a:p>
          <a:endParaRPr lang="ru-RU"/>
        </a:p>
      </dgm:t>
    </dgm:pt>
    <dgm:pt modelId="{5D09BBF5-813B-43ED-A4FD-4899F8271D85}" type="sibTrans" cxnId="{C913A858-A747-41D5-BA9F-D8A8EEB3015D}">
      <dgm:prSet/>
      <dgm:spPr/>
      <dgm:t>
        <a:bodyPr/>
        <a:lstStyle/>
        <a:p>
          <a:endParaRPr lang="ru-RU"/>
        </a:p>
      </dgm:t>
    </dgm:pt>
    <dgm:pt modelId="{8B6D5C4A-72C6-4762-BDE5-2B7BBCB40232}">
      <dgm:prSet custT="1"/>
      <dgm:spPr/>
      <dgm:t>
        <a:bodyPr/>
        <a:lstStyle/>
        <a:p>
          <a:pPr rtl="0"/>
          <a:r>
            <a:rPr lang="ru-RU" sz="2800" dirty="0" smtClean="0"/>
            <a:t>Музей г. Нытва</a:t>
          </a:r>
          <a:endParaRPr lang="ru-RU" sz="2800" dirty="0"/>
        </a:p>
      </dgm:t>
    </dgm:pt>
    <dgm:pt modelId="{48040B50-6574-46D9-895A-442E7D005C13}" type="parTrans" cxnId="{3113FC74-B6C1-4DC0-B81A-8A09476955F5}">
      <dgm:prSet/>
      <dgm:spPr/>
      <dgm:t>
        <a:bodyPr/>
        <a:lstStyle/>
        <a:p>
          <a:endParaRPr lang="ru-RU"/>
        </a:p>
      </dgm:t>
    </dgm:pt>
    <dgm:pt modelId="{928D7A2E-A834-4DDB-815D-3C14FF6CDE6A}" type="sibTrans" cxnId="{3113FC74-B6C1-4DC0-B81A-8A09476955F5}">
      <dgm:prSet/>
      <dgm:spPr/>
      <dgm:t>
        <a:bodyPr/>
        <a:lstStyle/>
        <a:p>
          <a:endParaRPr lang="ru-RU"/>
        </a:p>
      </dgm:t>
    </dgm:pt>
    <dgm:pt modelId="{4B4AD71E-E3B2-40BA-BC7B-4011520D2D42}">
      <dgm:prSet custT="1"/>
      <dgm:spPr/>
      <dgm:t>
        <a:bodyPr/>
        <a:lstStyle/>
        <a:p>
          <a:pPr rtl="0"/>
          <a:r>
            <a:rPr lang="ru-RU" sz="2800" dirty="0" smtClean="0"/>
            <a:t>Музей г. Владимир</a:t>
          </a:r>
          <a:endParaRPr lang="ru-RU" sz="2800" dirty="0"/>
        </a:p>
      </dgm:t>
    </dgm:pt>
    <dgm:pt modelId="{4F28B873-63B8-4B10-BB8C-6914C43C95C5}" type="parTrans" cxnId="{9FAA61D4-FB47-482A-B66F-A6FADE9F5247}">
      <dgm:prSet/>
      <dgm:spPr/>
      <dgm:t>
        <a:bodyPr/>
        <a:lstStyle/>
        <a:p>
          <a:endParaRPr lang="ru-RU"/>
        </a:p>
      </dgm:t>
    </dgm:pt>
    <dgm:pt modelId="{3E02E84E-7A04-4874-BF04-76BF5EBE5A6F}" type="sibTrans" cxnId="{9FAA61D4-FB47-482A-B66F-A6FADE9F5247}">
      <dgm:prSet/>
      <dgm:spPr/>
      <dgm:t>
        <a:bodyPr/>
        <a:lstStyle/>
        <a:p>
          <a:endParaRPr lang="ru-RU"/>
        </a:p>
      </dgm:t>
    </dgm:pt>
    <dgm:pt modelId="{1867FD1D-115A-47F0-87AE-85F1EF619E69}" type="pres">
      <dgm:prSet presAssocID="{27AE1A1C-8B53-4BE0-9863-6EC5F98821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0D439-894E-4B81-9E2D-7FDD305CC46B}" type="pres">
      <dgm:prSet presAssocID="{27AE1A1C-8B53-4BE0-9863-6EC5F9882119}" presName="arrow" presStyleLbl="bgShp" presStyleIdx="0" presStyleCnt="1"/>
      <dgm:spPr>
        <a:prstGeom prst="rightArrow">
          <a:avLst/>
        </a:prstGeom>
      </dgm:spPr>
    </dgm:pt>
    <dgm:pt modelId="{9F0B03D2-7A22-4B32-9624-3391D120942C}" type="pres">
      <dgm:prSet presAssocID="{27AE1A1C-8B53-4BE0-9863-6EC5F9882119}" presName="points" presStyleCnt="0"/>
      <dgm:spPr/>
    </dgm:pt>
    <dgm:pt modelId="{44DFCB72-37DA-47A7-8486-B6CCAA20A660}" type="pres">
      <dgm:prSet presAssocID="{FDBC0195-9473-4C18-BB19-DFD3BD7A9F5E}" presName="compositeA" presStyleCnt="0"/>
      <dgm:spPr/>
    </dgm:pt>
    <dgm:pt modelId="{0691E714-5964-4DFE-B946-5C2556BD0606}" type="pres">
      <dgm:prSet presAssocID="{FDBC0195-9473-4C18-BB19-DFD3BD7A9F5E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B62C7-880A-434F-B880-7A160742D504}" type="pres">
      <dgm:prSet presAssocID="{FDBC0195-9473-4C18-BB19-DFD3BD7A9F5E}" presName="circleA" presStyleLbl="node1" presStyleIdx="0" presStyleCnt="4"/>
      <dgm:spPr/>
    </dgm:pt>
    <dgm:pt modelId="{21C26B02-DA27-4716-A58E-579B44EF9942}" type="pres">
      <dgm:prSet presAssocID="{FDBC0195-9473-4C18-BB19-DFD3BD7A9F5E}" presName="spaceA" presStyleCnt="0"/>
      <dgm:spPr/>
    </dgm:pt>
    <dgm:pt modelId="{88D0736F-C38A-456E-B084-C81F21514A3E}" type="pres">
      <dgm:prSet presAssocID="{79075835-98F2-4165-A288-B6E42BF0E528}" presName="space" presStyleCnt="0"/>
      <dgm:spPr/>
    </dgm:pt>
    <dgm:pt modelId="{B273DBBD-B9D6-4083-9DAE-2312527BE454}" type="pres">
      <dgm:prSet presAssocID="{ABE19A6C-1718-4524-B3A3-BBEAA1374D61}" presName="compositeB" presStyleCnt="0"/>
      <dgm:spPr/>
    </dgm:pt>
    <dgm:pt modelId="{E61BA2E3-7B99-493E-B534-B6F0DA9C219A}" type="pres">
      <dgm:prSet presAssocID="{ABE19A6C-1718-4524-B3A3-BBEAA1374D61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ECC94-E2E0-454E-B2E6-2A934E43171F}" type="pres">
      <dgm:prSet presAssocID="{ABE19A6C-1718-4524-B3A3-BBEAA1374D61}" presName="circleB" presStyleLbl="node1" presStyleIdx="1" presStyleCnt="4"/>
      <dgm:spPr/>
    </dgm:pt>
    <dgm:pt modelId="{E1488BB4-B12A-4485-AD7D-1DED93A1A636}" type="pres">
      <dgm:prSet presAssocID="{ABE19A6C-1718-4524-B3A3-BBEAA1374D61}" presName="spaceB" presStyleCnt="0"/>
      <dgm:spPr/>
    </dgm:pt>
    <dgm:pt modelId="{B342C47E-8D96-4B7C-B5B3-2423E6EA99B3}" type="pres">
      <dgm:prSet presAssocID="{5D09BBF5-813B-43ED-A4FD-4899F8271D85}" presName="space" presStyleCnt="0"/>
      <dgm:spPr/>
    </dgm:pt>
    <dgm:pt modelId="{8CFF8B42-596F-4D5E-A114-6830E76FAEFC}" type="pres">
      <dgm:prSet presAssocID="{8B6D5C4A-72C6-4762-BDE5-2B7BBCB40232}" presName="compositeA" presStyleCnt="0"/>
      <dgm:spPr/>
    </dgm:pt>
    <dgm:pt modelId="{249E7FDF-A025-44F0-B395-8F22283377FF}" type="pres">
      <dgm:prSet presAssocID="{8B6D5C4A-72C6-4762-BDE5-2B7BBCB40232}" presName="textA" presStyleLbl="revTx" presStyleIdx="2" presStyleCnt="4" custLinFactX="-64177" custLinFactY="50898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CCC67-6830-4CBF-9BD2-C92D37D8303D}" type="pres">
      <dgm:prSet presAssocID="{8B6D5C4A-72C6-4762-BDE5-2B7BBCB40232}" presName="circleA" presStyleLbl="node1" presStyleIdx="2" presStyleCnt="4"/>
      <dgm:spPr/>
    </dgm:pt>
    <dgm:pt modelId="{F17FDF42-BCB1-4202-9ADC-E7B6F49D1E7D}" type="pres">
      <dgm:prSet presAssocID="{8B6D5C4A-72C6-4762-BDE5-2B7BBCB40232}" presName="spaceA" presStyleCnt="0"/>
      <dgm:spPr/>
    </dgm:pt>
    <dgm:pt modelId="{C5828A69-2A70-4E7A-A67F-1A2218EBDE26}" type="pres">
      <dgm:prSet presAssocID="{928D7A2E-A834-4DDB-815D-3C14FF6CDE6A}" presName="space" presStyleCnt="0"/>
      <dgm:spPr/>
    </dgm:pt>
    <dgm:pt modelId="{9143AE24-9DCC-4C7B-BC12-F2C4157E4CF4}" type="pres">
      <dgm:prSet presAssocID="{4B4AD71E-E3B2-40BA-BC7B-4011520D2D42}" presName="compositeB" presStyleCnt="0"/>
      <dgm:spPr/>
    </dgm:pt>
    <dgm:pt modelId="{9D6574A4-F904-4926-8C5A-BA3C28A62A9C}" type="pres">
      <dgm:prSet presAssocID="{4B4AD71E-E3B2-40BA-BC7B-4011520D2D42}" presName="textB" presStyleLbl="revTx" presStyleIdx="3" presStyleCnt="4" custLinFactNeighborX="41981" custLinFactNeighborY="-2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91856-BDDD-4659-BD01-46DC493FE580}" type="pres">
      <dgm:prSet presAssocID="{4B4AD71E-E3B2-40BA-BC7B-4011520D2D42}" presName="circleB" presStyleLbl="node1" presStyleIdx="3" presStyleCnt="4"/>
      <dgm:spPr/>
    </dgm:pt>
    <dgm:pt modelId="{DC677D96-050C-4B76-9C26-A874DF012E41}" type="pres">
      <dgm:prSet presAssocID="{4B4AD71E-E3B2-40BA-BC7B-4011520D2D42}" presName="spaceB" presStyleCnt="0"/>
      <dgm:spPr/>
    </dgm:pt>
  </dgm:ptLst>
  <dgm:cxnLst>
    <dgm:cxn modelId="{935229ED-5F5B-4EE7-B4FB-169D468D6270}" type="presOf" srcId="{27AE1A1C-8B53-4BE0-9863-6EC5F9882119}" destId="{1867FD1D-115A-47F0-87AE-85F1EF619E69}" srcOrd="0" destOrd="0" presId="urn:microsoft.com/office/officeart/2005/8/layout/hProcess11"/>
    <dgm:cxn modelId="{613669D3-5C27-450E-A9FB-38767880CE00}" type="presOf" srcId="{ABE19A6C-1718-4524-B3A3-BBEAA1374D61}" destId="{E61BA2E3-7B99-493E-B534-B6F0DA9C219A}" srcOrd="0" destOrd="0" presId="urn:microsoft.com/office/officeart/2005/8/layout/hProcess11"/>
    <dgm:cxn modelId="{73E7285E-1C10-4101-9CD8-21856A932A91}" type="presOf" srcId="{8B6D5C4A-72C6-4762-BDE5-2B7BBCB40232}" destId="{249E7FDF-A025-44F0-B395-8F22283377FF}" srcOrd="0" destOrd="0" presId="urn:microsoft.com/office/officeart/2005/8/layout/hProcess11"/>
    <dgm:cxn modelId="{9FAA61D4-FB47-482A-B66F-A6FADE9F5247}" srcId="{27AE1A1C-8B53-4BE0-9863-6EC5F9882119}" destId="{4B4AD71E-E3B2-40BA-BC7B-4011520D2D42}" srcOrd="3" destOrd="0" parTransId="{4F28B873-63B8-4B10-BB8C-6914C43C95C5}" sibTransId="{3E02E84E-7A04-4874-BF04-76BF5EBE5A6F}"/>
    <dgm:cxn modelId="{438378C1-23FA-4FBD-965A-1285A5A5B32A}" type="presOf" srcId="{4B4AD71E-E3B2-40BA-BC7B-4011520D2D42}" destId="{9D6574A4-F904-4926-8C5A-BA3C28A62A9C}" srcOrd="0" destOrd="0" presId="urn:microsoft.com/office/officeart/2005/8/layout/hProcess11"/>
    <dgm:cxn modelId="{2F981540-EF77-4BE4-A1BE-81776955875B}" srcId="{27AE1A1C-8B53-4BE0-9863-6EC5F9882119}" destId="{FDBC0195-9473-4C18-BB19-DFD3BD7A9F5E}" srcOrd="0" destOrd="0" parTransId="{651901BF-5EE6-44F4-851E-97BF47B1D29F}" sibTransId="{79075835-98F2-4165-A288-B6E42BF0E528}"/>
    <dgm:cxn modelId="{3113FC74-B6C1-4DC0-B81A-8A09476955F5}" srcId="{27AE1A1C-8B53-4BE0-9863-6EC5F9882119}" destId="{8B6D5C4A-72C6-4762-BDE5-2B7BBCB40232}" srcOrd="2" destOrd="0" parTransId="{48040B50-6574-46D9-895A-442E7D005C13}" sibTransId="{928D7A2E-A834-4DDB-815D-3C14FF6CDE6A}"/>
    <dgm:cxn modelId="{C913A858-A747-41D5-BA9F-D8A8EEB3015D}" srcId="{27AE1A1C-8B53-4BE0-9863-6EC5F9882119}" destId="{ABE19A6C-1718-4524-B3A3-BBEAA1374D61}" srcOrd="1" destOrd="0" parTransId="{14231883-0CC3-451F-8C2D-839052FFD940}" sibTransId="{5D09BBF5-813B-43ED-A4FD-4899F8271D85}"/>
    <dgm:cxn modelId="{C59D9D24-2AF2-48FC-B0F8-99001102488C}" type="presOf" srcId="{FDBC0195-9473-4C18-BB19-DFD3BD7A9F5E}" destId="{0691E714-5964-4DFE-B946-5C2556BD0606}" srcOrd="0" destOrd="0" presId="urn:microsoft.com/office/officeart/2005/8/layout/hProcess11"/>
    <dgm:cxn modelId="{5D511245-64C4-4083-BEE2-4A90F326D55B}" type="presParOf" srcId="{1867FD1D-115A-47F0-87AE-85F1EF619E69}" destId="{9500D439-894E-4B81-9E2D-7FDD305CC46B}" srcOrd="0" destOrd="0" presId="urn:microsoft.com/office/officeart/2005/8/layout/hProcess11"/>
    <dgm:cxn modelId="{6167AAA1-EF80-47A4-B852-61C9603590EE}" type="presParOf" srcId="{1867FD1D-115A-47F0-87AE-85F1EF619E69}" destId="{9F0B03D2-7A22-4B32-9624-3391D120942C}" srcOrd="1" destOrd="0" presId="urn:microsoft.com/office/officeart/2005/8/layout/hProcess11"/>
    <dgm:cxn modelId="{030B3D82-83F3-440A-8EDF-6E611378E84C}" type="presParOf" srcId="{9F0B03D2-7A22-4B32-9624-3391D120942C}" destId="{44DFCB72-37DA-47A7-8486-B6CCAA20A660}" srcOrd="0" destOrd="0" presId="urn:microsoft.com/office/officeart/2005/8/layout/hProcess11"/>
    <dgm:cxn modelId="{97AE163B-53BD-416E-85E3-3A2348A59CE1}" type="presParOf" srcId="{44DFCB72-37DA-47A7-8486-B6CCAA20A660}" destId="{0691E714-5964-4DFE-B946-5C2556BD0606}" srcOrd="0" destOrd="0" presId="urn:microsoft.com/office/officeart/2005/8/layout/hProcess11"/>
    <dgm:cxn modelId="{287A629B-69C5-4663-A5F8-B338A14B10B1}" type="presParOf" srcId="{44DFCB72-37DA-47A7-8486-B6CCAA20A660}" destId="{A63B62C7-880A-434F-B880-7A160742D504}" srcOrd="1" destOrd="0" presId="urn:microsoft.com/office/officeart/2005/8/layout/hProcess11"/>
    <dgm:cxn modelId="{8F99EE17-1487-408E-8C5B-05E9158011CC}" type="presParOf" srcId="{44DFCB72-37DA-47A7-8486-B6CCAA20A660}" destId="{21C26B02-DA27-4716-A58E-579B44EF9942}" srcOrd="2" destOrd="0" presId="urn:microsoft.com/office/officeart/2005/8/layout/hProcess11"/>
    <dgm:cxn modelId="{D4662C5F-84E1-4712-80F4-794920A2966E}" type="presParOf" srcId="{9F0B03D2-7A22-4B32-9624-3391D120942C}" destId="{88D0736F-C38A-456E-B084-C81F21514A3E}" srcOrd="1" destOrd="0" presId="urn:microsoft.com/office/officeart/2005/8/layout/hProcess11"/>
    <dgm:cxn modelId="{11F72086-AAED-4797-BA4B-5750F8A485D5}" type="presParOf" srcId="{9F0B03D2-7A22-4B32-9624-3391D120942C}" destId="{B273DBBD-B9D6-4083-9DAE-2312527BE454}" srcOrd="2" destOrd="0" presId="urn:microsoft.com/office/officeart/2005/8/layout/hProcess11"/>
    <dgm:cxn modelId="{BDFA5FF8-BBBF-447C-8DB9-868EB7609CD0}" type="presParOf" srcId="{B273DBBD-B9D6-4083-9DAE-2312527BE454}" destId="{E61BA2E3-7B99-493E-B534-B6F0DA9C219A}" srcOrd="0" destOrd="0" presId="urn:microsoft.com/office/officeart/2005/8/layout/hProcess11"/>
    <dgm:cxn modelId="{E70A7B56-91B3-4D2E-8718-B008CEC613F4}" type="presParOf" srcId="{B273DBBD-B9D6-4083-9DAE-2312527BE454}" destId="{788ECC94-E2E0-454E-B2E6-2A934E43171F}" srcOrd="1" destOrd="0" presId="urn:microsoft.com/office/officeart/2005/8/layout/hProcess11"/>
    <dgm:cxn modelId="{BF1BA102-1D3A-488A-89BC-F27229DD3357}" type="presParOf" srcId="{B273DBBD-B9D6-4083-9DAE-2312527BE454}" destId="{E1488BB4-B12A-4485-AD7D-1DED93A1A636}" srcOrd="2" destOrd="0" presId="urn:microsoft.com/office/officeart/2005/8/layout/hProcess11"/>
    <dgm:cxn modelId="{6CC58851-637B-42CD-AEB9-BD9069857969}" type="presParOf" srcId="{9F0B03D2-7A22-4B32-9624-3391D120942C}" destId="{B342C47E-8D96-4B7C-B5B3-2423E6EA99B3}" srcOrd="3" destOrd="0" presId="urn:microsoft.com/office/officeart/2005/8/layout/hProcess11"/>
    <dgm:cxn modelId="{4261CDD6-A4EC-41C8-9034-0B2255A6CEB1}" type="presParOf" srcId="{9F0B03D2-7A22-4B32-9624-3391D120942C}" destId="{8CFF8B42-596F-4D5E-A114-6830E76FAEFC}" srcOrd="4" destOrd="0" presId="urn:microsoft.com/office/officeart/2005/8/layout/hProcess11"/>
    <dgm:cxn modelId="{0B0D7BCE-399E-4B7B-84CA-2412A2121936}" type="presParOf" srcId="{8CFF8B42-596F-4D5E-A114-6830E76FAEFC}" destId="{249E7FDF-A025-44F0-B395-8F22283377FF}" srcOrd="0" destOrd="0" presId="urn:microsoft.com/office/officeart/2005/8/layout/hProcess11"/>
    <dgm:cxn modelId="{5FE07A6F-AB0D-4446-98CA-BE03A60F050D}" type="presParOf" srcId="{8CFF8B42-596F-4D5E-A114-6830E76FAEFC}" destId="{BABCCC67-6830-4CBF-9BD2-C92D37D8303D}" srcOrd="1" destOrd="0" presId="urn:microsoft.com/office/officeart/2005/8/layout/hProcess11"/>
    <dgm:cxn modelId="{1084804F-ED4F-40EB-A490-80221335630A}" type="presParOf" srcId="{8CFF8B42-596F-4D5E-A114-6830E76FAEFC}" destId="{F17FDF42-BCB1-4202-9ADC-E7B6F49D1E7D}" srcOrd="2" destOrd="0" presId="urn:microsoft.com/office/officeart/2005/8/layout/hProcess11"/>
    <dgm:cxn modelId="{B6E03635-0FB5-456C-B8D8-56332FD08141}" type="presParOf" srcId="{9F0B03D2-7A22-4B32-9624-3391D120942C}" destId="{C5828A69-2A70-4E7A-A67F-1A2218EBDE26}" srcOrd="5" destOrd="0" presId="urn:microsoft.com/office/officeart/2005/8/layout/hProcess11"/>
    <dgm:cxn modelId="{192B97AD-EEEB-4CA6-92DE-9458482BA1D3}" type="presParOf" srcId="{9F0B03D2-7A22-4B32-9624-3391D120942C}" destId="{9143AE24-9DCC-4C7B-BC12-F2C4157E4CF4}" srcOrd="6" destOrd="0" presId="urn:microsoft.com/office/officeart/2005/8/layout/hProcess11"/>
    <dgm:cxn modelId="{F799F4AC-80B3-4FED-A76E-66543469E443}" type="presParOf" srcId="{9143AE24-9DCC-4C7B-BC12-F2C4157E4CF4}" destId="{9D6574A4-F904-4926-8C5A-BA3C28A62A9C}" srcOrd="0" destOrd="0" presId="urn:microsoft.com/office/officeart/2005/8/layout/hProcess11"/>
    <dgm:cxn modelId="{64AFDAC2-E2F3-4FF7-B999-B236C5C96BFF}" type="presParOf" srcId="{9143AE24-9DCC-4C7B-BC12-F2C4157E4CF4}" destId="{0E591856-BDDD-4659-BD01-46DC493FE580}" srcOrd="1" destOrd="0" presId="urn:microsoft.com/office/officeart/2005/8/layout/hProcess11"/>
    <dgm:cxn modelId="{478DF8FA-043A-4F29-8AD4-5E31137C3048}" type="presParOf" srcId="{9143AE24-9DCC-4C7B-BC12-F2C4157E4CF4}" destId="{DC677D96-050C-4B76-9C26-A874DF012E4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00D439-894E-4B81-9E2D-7FDD305CC46B}">
      <dsp:nvSpPr>
        <dsp:cNvPr id="0" name=""/>
        <dsp:cNvSpPr/>
      </dsp:nvSpPr>
      <dsp:spPr>
        <a:xfrm>
          <a:off x="0" y="863510"/>
          <a:ext cx="9383357" cy="11513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1E714-5964-4DFE-B946-5C2556BD0606}">
      <dsp:nvSpPr>
        <dsp:cNvPr id="0" name=""/>
        <dsp:cNvSpPr/>
      </dsp:nvSpPr>
      <dsp:spPr>
        <a:xfrm>
          <a:off x="4226" y="0"/>
          <a:ext cx="2032907" cy="115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b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/>
        </a:p>
      </dsp:txBody>
      <dsp:txXfrm>
        <a:off x="4226" y="0"/>
        <a:ext cx="2032907" cy="1151347"/>
      </dsp:txXfrm>
    </dsp:sp>
    <dsp:sp modelId="{A63B62C7-880A-434F-B880-7A160742D504}">
      <dsp:nvSpPr>
        <dsp:cNvPr id="0" name=""/>
        <dsp:cNvSpPr/>
      </dsp:nvSpPr>
      <dsp:spPr>
        <a:xfrm>
          <a:off x="876762" y="1295266"/>
          <a:ext cx="287836" cy="2878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A2E3-7B99-493E-B534-B6F0DA9C219A}">
      <dsp:nvSpPr>
        <dsp:cNvPr id="0" name=""/>
        <dsp:cNvSpPr/>
      </dsp:nvSpPr>
      <dsp:spPr>
        <a:xfrm>
          <a:off x="2138779" y="1727021"/>
          <a:ext cx="2032907" cy="115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t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/>
        </a:p>
      </dsp:txBody>
      <dsp:txXfrm>
        <a:off x="2138779" y="1727021"/>
        <a:ext cx="2032907" cy="1151347"/>
      </dsp:txXfrm>
    </dsp:sp>
    <dsp:sp modelId="{788ECC94-E2E0-454E-B2E6-2A934E43171F}">
      <dsp:nvSpPr>
        <dsp:cNvPr id="0" name=""/>
        <dsp:cNvSpPr/>
      </dsp:nvSpPr>
      <dsp:spPr>
        <a:xfrm>
          <a:off x="3011315" y="1295266"/>
          <a:ext cx="287836" cy="2878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E7FDF-A025-44F0-B395-8F22283377FF}">
      <dsp:nvSpPr>
        <dsp:cNvPr id="0" name=""/>
        <dsp:cNvSpPr/>
      </dsp:nvSpPr>
      <dsp:spPr>
        <a:xfrm>
          <a:off x="935766" y="1727021"/>
          <a:ext cx="2032907" cy="115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Музей г. Нытва</a:t>
          </a:r>
          <a:endParaRPr lang="ru-RU" sz="2800" kern="1200" dirty="0"/>
        </a:p>
      </dsp:txBody>
      <dsp:txXfrm>
        <a:off x="935766" y="1727021"/>
        <a:ext cx="2032907" cy="1151347"/>
      </dsp:txXfrm>
    </dsp:sp>
    <dsp:sp modelId="{BABCCC67-6830-4CBF-9BD2-C92D37D8303D}">
      <dsp:nvSpPr>
        <dsp:cNvPr id="0" name=""/>
        <dsp:cNvSpPr/>
      </dsp:nvSpPr>
      <dsp:spPr>
        <a:xfrm>
          <a:off x="5145868" y="1295266"/>
          <a:ext cx="287836" cy="2878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574A4-F904-4926-8C5A-BA3C28A62A9C}">
      <dsp:nvSpPr>
        <dsp:cNvPr id="0" name=""/>
        <dsp:cNvSpPr/>
      </dsp:nvSpPr>
      <dsp:spPr>
        <a:xfrm>
          <a:off x="7261321" y="1696545"/>
          <a:ext cx="2032907" cy="115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Музей г. Владимир</a:t>
          </a:r>
          <a:endParaRPr lang="ru-RU" sz="2800" kern="1200" dirty="0"/>
        </a:p>
      </dsp:txBody>
      <dsp:txXfrm>
        <a:off x="7261321" y="1696545"/>
        <a:ext cx="2032907" cy="1151347"/>
      </dsp:txXfrm>
    </dsp:sp>
    <dsp:sp modelId="{0E591856-BDDD-4659-BD01-46DC493FE580}">
      <dsp:nvSpPr>
        <dsp:cNvPr id="0" name=""/>
        <dsp:cNvSpPr/>
      </dsp:nvSpPr>
      <dsp:spPr>
        <a:xfrm>
          <a:off x="7280422" y="1295266"/>
          <a:ext cx="287836" cy="2878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2787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1939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7088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1528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100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43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8274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7924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6630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827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7541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851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9371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154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896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1335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133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777695-DAE8-48C9-A5A9-31188A64A8E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F88E00-300A-41CC-ABB2-5AA294913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61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86727" y="1331259"/>
            <a:ext cx="6815669" cy="1515533"/>
          </a:xfrm>
        </p:spPr>
        <p:txBody>
          <a:bodyPr/>
          <a:lstStyle/>
          <a:p>
            <a:r>
              <a:rPr lang="ru-RU" sz="4800" b="1" dirty="0" smtClean="0"/>
              <a:t>Музей ложки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7445" y="3993773"/>
            <a:ext cx="6815669" cy="1320802"/>
          </a:xfrm>
        </p:spPr>
        <p:txBody>
          <a:bodyPr/>
          <a:lstStyle/>
          <a:p>
            <a:r>
              <a:rPr lang="ru-RU" dirty="0" smtClean="0"/>
              <a:t>Выполнила:</a:t>
            </a:r>
          </a:p>
          <a:p>
            <a:r>
              <a:rPr lang="ru-RU" dirty="0" smtClean="0"/>
              <a:t>             воспитатель </a:t>
            </a:r>
            <a:r>
              <a:rPr lang="ru-RU" dirty="0" err="1" smtClean="0"/>
              <a:t>Сарварова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2061452"/>
            <a:ext cx="3442447" cy="320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069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660" y="645956"/>
            <a:ext cx="9601196" cy="130386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Почему именно музей ложки?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295" y="1898026"/>
            <a:ext cx="9601196" cy="3318936"/>
          </a:xfrm>
        </p:spPr>
        <p:txBody>
          <a:bodyPr/>
          <a:lstStyle/>
          <a:p>
            <a:r>
              <a:rPr lang="ru-RU" dirty="0" smtClean="0"/>
              <a:t>Я решила собирать коллекцию ложек, потому что детям всегда очень нравятся ложки: они с интересом их рассматривают, берут в руки и играют. А игра на деревянных ложках полюбилась ещё с младшей группы.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86" y="3380269"/>
            <a:ext cx="3733801" cy="2800351"/>
          </a:xfrm>
          <a:prstGeom prst="rect">
            <a:avLst/>
          </a:prstGeom>
        </p:spPr>
      </p:pic>
      <p:pic>
        <p:nvPicPr>
          <p:cNvPr id="2050" name="Picture 2" descr="C:\Users\Ильдар\Desktop\Сарварова Т.А\музей ложки 2\IMG_20210326_074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1980" y="3426692"/>
            <a:ext cx="3611801" cy="2708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88163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309779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Наш мини-музей ложек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74378" y="1884578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нашем мини-музее пока собрано мало ложек, но все они разные: </a:t>
            </a:r>
          </a:p>
          <a:p>
            <a:r>
              <a:rPr lang="ru-RU" dirty="0" smtClean="0"/>
              <a:t>деревянная,</a:t>
            </a:r>
          </a:p>
          <a:p>
            <a:r>
              <a:rPr lang="ru-RU" dirty="0" smtClean="0"/>
              <a:t>серебряная,</a:t>
            </a:r>
          </a:p>
          <a:p>
            <a:r>
              <a:rPr lang="ru-RU" dirty="0" smtClean="0"/>
              <a:t>сувенирная, </a:t>
            </a:r>
          </a:p>
          <a:p>
            <a:r>
              <a:rPr lang="ru-RU" dirty="0" smtClean="0"/>
              <a:t>пластиковая, </a:t>
            </a:r>
          </a:p>
          <a:p>
            <a:r>
              <a:rPr lang="ru-RU" dirty="0" smtClean="0"/>
              <a:t>детская,</a:t>
            </a:r>
          </a:p>
          <a:p>
            <a:r>
              <a:rPr lang="ru-RU" dirty="0" smtClean="0"/>
              <a:t>а также набор ложек.</a:t>
            </a:r>
            <a:endParaRPr lang="ru-RU" dirty="0"/>
          </a:p>
        </p:txBody>
      </p:sp>
      <p:pic>
        <p:nvPicPr>
          <p:cNvPr id="1028" name="Picture 4" descr="C:\Users\Ильдар\Desktop\Сарварова Т.А\музей ложки 2\IMG_20210326_074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690" y="2519025"/>
            <a:ext cx="2634383" cy="351251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8" r="6089" b="-1"/>
          <a:stretch/>
        </p:blipFill>
        <p:spPr>
          <a:xfrm>
            <a:off x="7499927" y="2542786"/>
            <a:ext cx="2466109" cy="3463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3358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766" y="84766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Познавательная деятельность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953" y="1559860"/>
            <a:ext cx="5338481" cy="4585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Детям очень интересно посмотреть на разные виды ложек, потрогать и сравнить материалы из которых они сделаны.</a:t>
            </a:r>
          </a:p>
          <a:p>
            <a:pPr marL="0" indent="0">
              <a:buNone/>
            </a:pPr>
            <a:r>
              <a:rPr lang="ru-RU" sz="2800" dirty="0" smtClean="0"/>
              <a:t>Знакомство</a:t>
            </a:r>
          </a:p>
          <a:p>
            <a:r>
              <a:rPr lang="ru-RU" sz="2800" dirty="0" smtClean="0"/>
              <a:t>- материал</a:t>
            </a:r>
          </a:p>
          <a:p>
            <a:r>
              <a:rPr lang="ru-RU" sz="2800" dirty="0" smtClean="0"/>
              <a:t>- размер</a:t>
            </a:r>
          </a:p>
          <a:p>
            <a:r>
              <a:rPr lang="ru-RU" sz="2800" dirty="0" smtClean="0"/>
              <a:t>- форма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26" y="2503055"/>
            <a:ext cx="2601905" cy="3469207"/>
          </a:xfrm>
          <a:prstGeom prst="rect">
            <a:avLst/>
          </a:prstGeom>
        </p:spPr>
      </p:pic>
      <p:pic>
        <p:nvPicPr>
          <p:cNvPr id="3075" name="Picture 3" descr="C:\Users\Ильдар\Desktop\Сарварова Т.А\музей ложки 2\IMG_20210326_074639.jpg"/>
          <p:cNvPicPr>
            <a:picLocks noChangeAspect="1" noChangeArrowheads="1"/>
          </p:cNvPicPr>
          <p:nvPr/>
        </p:nvPicPr>
        <p:blipFill>
          <a:blip r:embed="rId3" cstate="print"/>
          <a:srcRect r="4290" b="1911"/>
          <a:stretch>
            <a:fillRect/>
          </a:stretch>
        </p:blipFill>
        <p:spPr bwMode="auto">
          <a:xfrm>
            <a:off x="6103065" y="2521527"/>
            <a:ext cx="2514463" cy="3435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245631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4" y="661507"/>
            <a:ext cx="6122709" cy="3438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54" y="2433917"/>
            <a:ext cx="4896332" cy="3729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3225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1" y="661428"/>
            <a:ext cx="4187636" cy="34802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125" r="8125"/>
          <a:stretch/>
        </p:blipFill>
        <p:spPr>
          <a:xfrm>
            <a:off x="3831428" y="2420471"/>
            <a:ext cx="3053467" cy="3832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3" r="7744"/>
          <a:stretch/>
        </p:blipFill>
        <p:spPr>
          <a:xfrm>
            <a:off x="6589058" y="650450"/>
            <a:ext cx="4814047" cy="3343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2562884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44" t="9412" r="1" b="15294"/>
          <a:stretch/>
        </p:blipFill>
        <p:spPr>
          <a:xfrm>
            <a:off x="825008" y="634533"/>
            <a:ext cx="4490806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5" t="3115" r="11984" b="-1"/>
          <a:stretch/>
        </p:blipFill>
        <p:spPr>
          <a:xfrm>
            <a:off x="3872752" y="2814588"/>
            <a:ext cx="4329953" cy="335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4" t="6364" r="11566" b="9091"/>
          <a:stretch/>
        </p:blipFill>
        <p:spPr>
          <a:xfrm>
            <a:off x="7866673" y="591670"/>
            <a:ext cx="3509540" cy="3307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438434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061" y="1345203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94" t="16419" r="14529"/>
          <a:stretch/>
        </p:blipFill>
        <p:spPr>
          <a:xfrm>
            <a:off x="3550021" y="2491725"/>
            <a:ext cx="4988861" cy="3733236"/>
          </a:xfrm>
        </p:spPr>
      </p:pic>
    </p:spTree>
    <p:extLst>
      <p:ext uri="{BB962C8B-B14F-4D97-AF65-F5344CB8AC3E}">
        <p14:creationId xmlns="" xmlns:p14="http://schemas.microsoft.com/office/powerpoint/2010/main" val="2310304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143" y="659403"/>
            <a:ext cx="9601196" cy="13038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Цели и задачи мини-музея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5" y="1909482"/>
            <a:ext cx="9870141" cy="42627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     Цель мини-музея: </a:t>
            </a:r>
            <a:r>
              <a:rPr lang="ru-RU" dirty="0" smtClean="0"/>
              <a:t>формирование устойчивого познавательного интереса детей к процессу открытия новых необычных знаний о знакомом предмете – ложке.</a:t>
            </a:r>
          </a:p>
          <a:p>
            <a:pPr marL="0" indent="0">
              <a:buNone/>
            </a:pPr>
            <a:r>
              <a:rPr lang="ru-RU" b="1" dirty="0" smtClean="0"/>
              <a:t>      Задачи: </a:t>
            </a:r>
            <a:r>
              <a:rPr lang="ru-RU" dirty="0" smtClean="0"/>
              <a:t>1. Образовательные</a:t>
            </a:r>
          </a:p>
          <a:p>
            <a:r>
              <a:rPr lang="ru-RU" dirty="0" smtClean="0"/>
              <a:t>-обогатить представления детей об истории возникновения, временных изменениях и многообразии ложки.</a:t>
            </a:r>
          </a:p>
          <a:p>
            <a:pPr marL="0" indent="0">
              <a:buNone/>
            </a:pPr>
            <a:r>
              <a:rPr lang="ru-RU" dirty="0" smtClean="0"/>
              <a:t>                   2. Развивающие</a:t>
            </a:r>
          </a:p>
          <a:p>
            <a:r>
              <a:rPr lang="ru-RU" dirty="0" smtClean="0"/>
              <a:t>-развивать эстетическое восприятие у детей; </a:t>
            </a:r>
          </a:p>
          <a:p>
            <a:r>
              <a:rPr lang="ru-RU" dirty="0"/>
              <a:t>-</a:t>
            </a:r>
            <a:r>
              <a:rPr lang="ru-RU" dirty="0" smtClean="0"/>
              <a:t>расширять словарный запас детей ( части ложки, материал );</a:t>
            </a:r>
          </a:p>
          <a:p>
            <a:r>
              <a:rPr lang="ru-RU" dirty="0"/>
              <a:t>-</a:t>
            </a:r>
            <a:r>
              <a:rPr lang="ru-RU" dirty="0" smtClean="0"/>
              <a:t>развивать внимание, мышление, воображение; </a:t>
            </a:r>
          </a:p>
          <a:p>
            <a:r>
              <a:rPr lang="ru-RU" dirty="0"/>
              <a:t>-</a:t>
            </a:r>
            <a:r>
              <a:rPr lang="ru-RU" dirty="0" smtClean="0"/>
              <a:t>создавать необходимую предметно-развивающую среду.</a:t>
            </a:r>
          </a:p>
          <a:p>
            <a:pPr marL="0" indent="0">
              <a:buNone/>
            </a:pPr>
            <a:r>
              <a:rPr lang="ru-RU" dirty="0" smtClean="0"/>
              <a:t>                  3. Воспитательные</a:t>
            </a:r>
          </a:p>
          <a:p>
            <a:r>
              <a:rPr lang="ru-RU" dirty="0" smtClean="0"/>
              <a:t>-воспитывать у детей бережное отношение к культуре своего народа, любовь к истории.</a:t>
            </a:r>
          </a:p>
        </p:txBody>
      </p:sp>
    </p:spTree>
    <p:extLst>
      <p:ext uri="{BB962C8B-B14F-4D97-AF65-F5344CB8AC3E}">
        <p14:creationId xmlns="" xmlns:p14="http://schemas.microsoft.com/office/powerpoint/2010/main" val="337910287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273" y="484591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История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653988"/>
            <a:ext cx="9780491" cy="398033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Ложка это не просто столовый прибор и интересный сувенир, но и вещь с историей.</a:t>
            </a:r>
          </a:p>
          <a:p>
            <a:endParaRPr lang="ru-RU" dirty="0" smtClean="0"/>
          </a:p>
          <a:p>
            <a:r>
              <a:rPr lang="ru-RU" dirty="0" smtClean="0"/>
              <a:t>Жители Владимира гордятся тем, что основатель их города – Владимир Красное Солнышко – стал первым государем, повелевшим использовать ложку во время трапезы. Тем самым князь положил начало истории русской ложки.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 мире история ложки начинается в Древнем Египте.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49842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508" y="645956"/>
            <a:ext cx="9601196" cy="130386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212" y="2017468"/>
            <a:ext cx="9738388" cy="3044059"/>
          </a:xfrm>
        </p:spPr>
        <p:txBody>
          <a:bodyPr>
            <a:normAutofit/>
          </a:bodyPr>
          <a:lstStyle/>
          <a:p>
            <a:r>
              <a:rPr lang="ru-RU" dirty="0" smtClean="0"/>
              <a:t>Ложки на Руси вырезали из дерева - липы. Ложки получались удобными, легкими, они не нагревались от горячей пищи. Ложки очень берегли, делали непохожими друг на друга. Ложки изготавливали специальные мастера. </a:t>
            </a:r>
          </a:p>
          <a:p>
            <a:r>
              <a:rPr lang="ru-RU" dirty="0" smtClean="0"/>
              <a:t>Ложкари</a:t>
            </a:r>
          </a:p>
          <a:p>
            <a:r>
              <a:rPr lang="ru-RU" dirty="0" smtClean="0"/>
              <a:t>Ложечники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955" t="2151" r="1818" b="2696"/>
          <a:stretch>
            <a:fillRect/>
          </a:stretch>
        </p:blipFill>
        <p:spPr bwMode="auto">
          <a:xfrm>
            <a:off x="3731491" y="3256590"/>
            <a:ext cx="3906982" cy="284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893" b="28983"/>
          <a:stretch>
            <a:fillRect/>
          </a:stretch>
        </p:blipFill>
        <p:spPr bwMode="auto">
          <a:xfrm>
            <a:off x="8017163" y="3280749"/>
            <a:ext cx="2327564" cy="28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068700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Изготовление ложки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0" t="17419" r="6583" b="7580"/>
          <a:stretch>
            <a:fillRect/>
          </a:stretch>
        </p:blipFill>
        <p:spPr>
          <a:xfrm>
            <a:off x="2466109" y="2035482"/>
            <a:ext cx="6705599" cy="4125173"/>
          </a:xfrm>
        </p:spPr>
      </p:pic>
    </p:spTree>
    <p:extLst>
      <p:ext uri="{BB962C8B-B14F-4D97-AF65-F5344CB8AC3E}">
        <p14:creationId xmlns="" xmlns:p14="http://schemas.microsoft.com/office/powerpoint/2010/main" val="394188427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461" y="938938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Форма ложки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741" y="2576945"/>
            <a:ext cx="7579659" cy="3715781"/>
          </a:xfrm>
        </p:spPr>
        <p:txBody>
          <a:bodyPr/>
          <a:lstStyle/>
          <a:p>
            <a:r>
              <a:rPr lang="ru-RU" dirty="0" smtClean="0"/>
              <a:t>Внешний вид ложки на протяжении веков менялся, хотя её форма оставалась примерно «</a:t>
            </a:r>
            <a:r>
              <a:rPr lang="ru-RU" dirty="0" err="1" smtClean="0"/>
              <a:t>анатомичной</a:t>
            </a:r>
            <a:r>
              <a:rPr lang="ru-RU" dirty="0" smtClean="0"/>
              <a:t>», имитируя сложенную ковшиком ладонь.</a:t>
            </a:r>
          </a:p>
          <a:p>
            <a:r>
              <a:rPr lang="ru-RU" dirty="0" smtClean="0"/>
              <a:t>В Древнем Китае и Японии у ложек были ножки для устойчивости.</a:t>
            </a:r>
          </a:p>
          <a:p>
            <a:r>
              <a:rPr lang="ru-RU" dirty="0" smtClean="0"/>
              <a:t>Значительное удлинение ручки произошло в то время, когда были в моде пышные воротники.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566" t="49980" r="3251" b="5721"/>
          <a:stretch/>
        </p:blipFill>
        <p:spPr>
          <a:xfrm>
            <a:off x="8282525" y="3186545"/>
            <a:ext cx="3069681" cy="2671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939519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8" r="2315" b="12343"/>
          <a:stretch/>
        </p:blipFill>
        <p:spPr>
          <a:xfrm>
            <a:off x="6640946" y="740292"/>
            <a:ext cx="4703212" cy="303642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6649" t="1260"/>
          <a:stretch>
            <a:fillRect/>
          </a:stretch>
        </p:blipFill>
        <p:spPr bwMode="auto">
          <a:xfrm>
            <a:off x="781488" y="3112655"/>
            <a:ext cx="3976833" cy="306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295401" y="2556932"/>
            <a:ext cx="9113981" cy="21536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660" t="4789" r="2810" b="6322"/>
          <a:stretch>
            <a:fillRect/>
          </a:stretch>
        </p:blipFill>
        <p:spPr bwMode="auto">
          <a:xfrm>
            <a:off x="4414981" y="2241966"/>
            <a:ext cx="3020290" cy="281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83066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508" y="605615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 музеях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России существует два крупнейших музея ложек: в г. Нытва и в г. Владимире.</a:t>
            </a:r>
          </a:p>
          <a:p>
            <a:r>
              <a:rPr lang="ru-RU" dirty="0" smtClean="0"/>
              <a:t>Коллекция Музея ложек в г. Нытва насчитывает более 3000 ложек.</a:t>
            </a:r>
          </a:p>
          <a:p>
            <a:r>
              <a:rPr lang="ru-RU" dirty="0" smtClean="0"/>
              <a:t>Владимирский </a:t>
            </a:r>
            <a:r>
              <a:rPr lang="ru-RU" dirty="0"/>
              <a:t>музей включает в себя 15000 ложек. </a:t>
            </a:r>
          </a:p>
          <a:p>
            <a:r>
              <a:rPr lang="ru-RU" dirty="0" smtClean="0"/>
              <a:t>В нашем мини-музее пока немного ложек, но коллекция будет пополняться.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567232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91320056"/>
              </p:ext>
            </p:extLst>
          </p:nvPr>
        </p:nvGraphicFramePr>
        <p:xfrm>
          <a:off x="918883" y="3339551"/>
          <a:ext cx="9383357" cy="287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14" r="-319" b="20020"/>
          <a:stretch/>
        </p:blipFill>
        <p:spPr>
          <a:xfrm>
            <a:off x="1296294" y="631196"/>
            <a:ext cx="3961506" cy="384219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630710"/>
            <a:ext cx="4359226" cy="3680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293164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3013</TotalTime>
  <Words>425</Words>
  <Application>Microsoft Office PowerPoint</Application>
  <PresentationFormat>Произвольный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Натуральные материалы</vt:lpstr>
      <vt:lpstr>Музей ложки</vt:lpstr>
      <vt:lpstr>Цели и задачи мини-музея</vt:lpstr>
      <vt:lpstr>История</vt:lpstr>
      <vt:lpstr>История</vt:lpstr>
      <vt:lpstr>Изготовление ложки</vt:lpstr>
      <vt:lpstr>Форма ложки</vt:lpstr>
      <vt:lpstr>Слайд 7</vt:lpstr>
      <vt:lpstr>О музеях</vt:lpstr>
      <vt:lpstr>Слайд 9</vt:lpstr>
      <vt:lpstr>Почему именно музей ложки?</vt:lpstr>
      <vt:lpstr>Наш мини-музей ложек</vt:lpstr>
      <vt:lpstr>Познавательная деятельность </vt:lpstr>
      <vt:lpstr>Слайд 13</vt:lpstr>
      <vt:lpstr>Слайд 14</vt:lpstr>
      <vt:lpstr>Слайд 15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ложки</dc:title>
  <dc:creator>admin</dc:creator>
  <cp:lastModifiedBy>Ильдар</cp:lastModifiedBy>
  <cp:revision>35</cp:revision>
  <dcterms:created xsi:type="dcterms:W3CDTF">2021-03-24T08:09:46Z</dcterms:created>
  <dcterms:modified xsi:type="dcterms:W3CDTF">2021-03-28T11:26:07Z</dcterms:modified>
</cp:coreProperties>
</file>