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58" r:id="rId4"/>
    <p:sldId id="260" r:id="rId5"/>
    <p:sldId id="289" r:id="rId6"/>
    <p:sldId id="29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3399"/>
    <a:srgbClr val="001C74"/>
    <a:srgbClr val="990000"/>
    <a:srgbClr val="00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0" autoAdjust="0"/>
    <p:restoredTop sz="85219" autoAdjust="0"/>
  </p:normalViewPr>
  <p:slideViewPr>
    <p:cSldViewPr>
      <p:cViewPr varScale="1">
        <p:scale>
          <a:sx n="74" d="100"/>
          <a:sy n="74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4382-EDE7-483A-89EB-C6315B1E21FA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552D-43E2-4697-A056-9FCDCF706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2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5284" y="0"/>
            <a:ext cx="9144000" cy="6858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763688" y="9807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БМАДОУ «Детский сад №40»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1110" y="1979365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Презентация мини –музея «Домашние животные» 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491487"/>
            <a:ext cx="446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кв.категории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Хачатурян Алена Андреевна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686" y="4367606"/>
            <a:ext cx="3232314" cy="152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547664" y="548680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Паспортные данные мини-музея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067944" y="1195012"/>
            <a:ext cx="4032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629790"/>
            <a:ext cx="6192688" cy="318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расположения мини-музея: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БМАДОУ «Детский сад №40», помещение №13 – вторая младшая группа «Веселые гномы».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 мини-музея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«Домашние животные».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создания музея:</a:t>
            </a:r>
            <a:r>
              <a:rPr lang="ru-RU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октябрь 2020 года</a:t>
            </a:r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 мини-музея</a:t>
            </a:r>
            <a:r>
              <a:rPr lang="ru-RU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познавательно-исследовательский</a:t>
            </a:r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и обобщить знания о домашних животных; формировать у дошкольников представления о музее.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89"/>
            <a:ext cx="9144000" cy="6858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619672" y="60715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Экспонаты мини-музея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74" y="1157452"/>
            <a:ext cx="3752145" cy="281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t="2499" r="6202" b="-2499"/>
          <a:stretch/>
        </p:blipFill>
        <p:spPr>
          <a:xfrm>
            <a:off x="1162472" y="1191929"/>
            <a:ext cx="2632073" cy="533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78813" y="2492896"/>
            <a:ext cx="244827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Мини-музей «Домашние животные»</a:t>
            </a:r>
            <a:endParaRPr lang="ru-RU" sz="1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5558"/>
          <a:stretch/>
        </p:blipFill>
        <p:spPr>
          <a:xfrm>
            <a:off x="4303484" y="4149080"/>
            <a:ext cx="3247245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49510" y="0"/>
            <a:ext cx="9793510" cy="6858000"/>
          </a:xfrm>
          <a:noFill/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1" y="1124745"/>
            <a:ext cx="62395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3171" b="4080"/>
          <a:stretch/>
        </p:blipFill>
        <p:spPr>
          <a:xfrm>
            <a:off x="647498" y="1015978"/>
            <a:ext cx="4091957" cy="253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10472" b="11195"/>
          <a:stretch/>
        </p:blipFill>
        <p:spPr>
          <a:xfrm>
            <a:off x="4526400" y="2495788"/>
            <a:ext cx="3538790" cy="208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733" y="510449"/>
            <a:ext cx="4901609" cy="908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5" y="4098342"/>
            <a:ext cx="4124068" cy="212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7" name="Text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14437" y="2058942"/>
            <a:ext cx="666993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2988" b="27097"/>
          <a:stretch/>
        </p:blipFill>
        <p:spPr>
          <a:xfrm>
            <a:off x="1567099" y="1479047"/>
            <a:ext cx="3778569" cy="2684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838" y="3019870"/>
            <a:ext cx="2416986" cy="322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76567"/>
            <a:ext cx="4901609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408"/>
            <a:ext cx="9144000" cy="6858000"/>
          </a:xfrm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endParaRPr lang="ru-RU" sz="4000" b="1" dirty="0" smtClean="0">
              <a:solidFill>
                <a:srgbClr val="0000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4437" y="548680"/>
            <a:ext cx="6453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55390" y="236400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99"/>
                </a:solidFill>
              </a:rPr>
              <a:t>Спасибо за внимание!</a:t>
            </a:r>
            <a:endParaRPr lang="ru-RU" sz="4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41</Words>
  <Application>Microsoft Office PowerPoint</Application>
  <PresentationFormat>Экран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宋体</vt:lpstr>
      <vt:lpstr>Arial</vt:lpstr>
      <vt:lpstr>Calibri</vt:lpstr>
      <vt:lpstr>Liberation Serif</vt:lpstr>
      <vt:lpstr>Microsoft Sans Serif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148</cp:revision>
  <dcterms:created xsi:type="dcterms:W3CDTF">2011-07-28T08:26:20Z</dcterms:created>
  <dcterms:modified xsi:type="dcterms:W3CDTF">2021-03-29T04:37:48Z</dcterms:modified>
</cp:coreProperties>
</file>