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5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67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2431F-F711-42B8-8A8E-AE05073EB74D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39F3-9352-47DA-B76C-E8F0887AB2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846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2431F-F711-42B8-8A8E-AE05073EB74D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39F3-9352-47DA-B76C-E8F0887AB2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459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2431F-F711-42B8-8A8E-AE05073EB74D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39F3-9352-47DA-B76C-E8F0887AB2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112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2431F-F711-42B8-8A8E-AE05073EB74D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39F3-9352-47DA-B76C-E8F0887AB2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034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2431F-F711-42B8-8A8E-AE05073EB74D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39F3-9352-47DA-B76C-E8F0887AB2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458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2431F-F711-42B8-8A8E-AE05073EB74D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39F3-9352-47DA-B76C-E8F0887AB2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256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2431F-F711-42B8-8A8E-AE05073EB74D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39F3-9352-47DA-B76C-E8F0887AB2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74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2431F-F711-42B8-8A8E-AE05073EB74D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39F3-9352-47DA-B76C-E8F0887AB2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257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2431F-F711-42B8-8A8E-AE05073EB74D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39F3-9352-47DA-B76C-E8F0887AB2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674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2431F-F711-42B8-8A8E-AE05073EB74D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39F3-9352-47DA-B76C-E8F0887AB2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803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2431F-F711-42B8-8A8E-AE05073EB74D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39F3-9352-47DA-B76C-E8F0887AB2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006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2431F-F711-42B8-8A8E-AE05073EB74D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539F3-9352-47DA-B76C-E8F0887AB2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61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media" Target="../media/media3.mp3"/><Relationship Id="rId7" Type="http://schemas.openxmlformats.org/officeDocument/2006/relationships/image" Target="../media/image17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6.png"/><Relationship Id="rId4" Type="http://schemas.openxmlformats.org/officeDocument/2006/relationships/audio" Target="../media/media3.mp3"/><Relationship Id="rId9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596034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              </a:t>
            </a:r>
            <a:r>
              <a:rPr lang="ru-RU" b="1" i="1" dirty="0" smtClean="0">
                <a:solidFill>
                  <a:srgbClr val="C00000"/>
                </a:solidFill>
              </a:rPr>
              <a:t>НАЦИОНАЛЬНЫЙ УРАЛ</a:t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b="1" i="1" dirty="0" smtClean="0">
                <a:solidFill>
                  <a:srgbClr val="C00000"/>
                </a:solidFill>
              </a:rPr>
              <a:t>УКРАИНЦЫ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https://avatars.mds.yandex.net/get-zen_doc/1706621/pub_5cd8cbb1dc906400b280010a_5cd8fd310092d700b8988f9e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296" y="2299955"/>
            <a:ext cx="5783407" cy="385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789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0289" y="383978"/>
            <a:ext cx="6513944" cy="1005217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ТРАДИЦИИ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12290" name="Picture 2" descr="https://images.unian.net/photos/2018_07/1530978095-7436.jpg?0.920546014000597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90" y="1986128"/>
            <a:ext cx="4020991" cy="259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ds04.infourok.ru/uploads/ex/0536/0004d3ad-5873a07b/img3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4" t="13328" r="53033" b="5395"/>
          <a:stretch/>
        </p:blipFill>
        <p:spPr bwMode="auto">
          <a:xfrm>
            <a:off x="6096000" y="1505526"/>
            <a:ext cx="2613890" cy="417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803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" y="-1"/>
            <a:ext cx="12209990" cy="686909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0908" y="411308"/>
            <a:ext cx="5830455" cy="974148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СТОЛИЦА-КИЕВА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3076" name="Picture 4" descr="https://news.bigmir.net/i/47/45/10/4/4745104/ef10cba6d9309df1270c949fd5d01a45-resize_crop_1Xquality_100Xallow_enlarge_0Xw_1200Xh_6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42" y="1385456"/>
            <a:ext cx="5423860" cy="342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www.askideas.com/media/51/Bohdan-Khmelnytsky-Monument-In-Front-Of-St.-Sophia-Cathedr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015" y="1675526"/>
            <a:ext cx="5857053" cy="392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451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94" y="0"/>
            <a:ext cx="12167105" cy="68439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0982" y="365125"/>
            <a:ext cx="5837382" cy="1325563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</a:rPr>
              <a:t>ФЛАГ, ГИМН УКРАИНЫ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https://ik.arhano.ru/wp-content/uploads/2019/09/image-1-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639" y="1859179"/>
            <a:ext cx="6451682" cy="425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imny_-_Gosudarstvennyjj_gimn_Ukrainy_482410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70703" y="27965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59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0289" y="383978"/>
            <a:ext cx="6513944" cy="1005217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ХАТА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11266" name="Picture 2" descr="http://static.boredpanda.com/blog/wp-content/uploads/2017/02/polish-village-floral-paintings-zalipie33-5892f4afb6d94__8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45" y="1220009"/>
            <a:ext cx="3616378" cy="302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s2.fotokto.ru/photo/full/635/63518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612" y="1220009"/>
            <a:ext cx="4399214" cy="293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bkc.daugavpils.lv/images/gallery/210119/02_Muzejs_24.11.20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048" y="3722255"/>
            <a:ext cx="3450257" cy="254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94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926" y="365125"/>
            <a:ext cx="9949873" cy="1325563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                           ОДЕЖДА</a:t>
            </a:r>
            <a:r>
              <a:rPr lang="ru-RU" b="1" i="1" dirty="0">
                <a:solidFill>
                  <a:srgbClr val="C00000"/>
                </a:solidFill>
              </a:rPr>
              <a:t/>
            </a:r>
            <a:br>
              <a:rPr lang="ru-RU" b="1" i="1" dirty="0">
                <a:solidFill>
                  <a:srgbClr val="C00000"/>
                </a:solidFill>
              </a:rPr>
            </a:br>
            <a:r>
              <a:rPr lang="ru-RU" sz="3200" b="1" i="1" dirty="0" smtClean="0">
                <a:solidFill>
                  <a:srgbClr val="C00000"/>
                </a:solidFill>
              </a:rPr>
              <a:t>Традиционный украинский костюм – это яркие краски, пышные сборки, богатые вышивки и ленты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pic>
        <p:nvPicPr>
          <p:cNvPr id="6146" name="Picture 2" descr="http://s3.fotokto.ru/photo/full/231/23151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77" y="1810328"/>
            <a:ext cx="5175587" cy="345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4.bp.blogspot.com/-fy9EjO0EPno/V5XbvS8x56I/AAAAAAAACYU/-j2pi2JjmyEXWAu66OWbmH9U79igkMxYQCLcB/s1600/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93729"/>
            <a:ext cx="5224829" cy="348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452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Неотъемлемой частью украинского костюма является пояс. Пояс у восточных славян играл роль оберега.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7170" name="Picture 2" descr="https://vladnews.ru/uploads/default/2018/10/03/c7c689196788439f36d39bf8af6225c2d21598bf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009" y="2535483"/>
            <a:ext cx="5216582" cy="347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cdn.shopify.com/s/files/1/2416/7643/products/image_83094c27-fa72-48cf-bd62-c7d40bd64ced_800x.jpg?v=158200751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4" r="21892" b="2380"/>
          <a:stretch/>
        </p:blipFill>
        <p:spPr bwMode="auto">
          <a:xfrm>
            <a:off x="859356" y="1690688"/>
            <a:ext cx="2101446" cy="364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s.057.ua/section/catalogproducts/upload/images/catalog/products/000/003/316/401226131ukrainskij-zhenskij-kostyum_5c4bb77fb276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4" t="-873" r="23808" b="2833"/>
          <a:stretch/>
        </p:blipFill>
        <p:spPr bwMode="auto">
          <a:xfrm>
            <a:off x="8501798" y="1498864"/>
            <a:ext cx="2601798" cy="424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829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Венок головной убор – не замужней девушки. Изготавливался из лент и цветов.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10242" name="Picture 2" descr="https://i.pinimg.com/736x/34/d7/67/34d7670f83f8c4c7037fa5fff8b662a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97" y="1628126"/>
            <a:ext cx="4470298" cy="360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ethnoshop.com.ua/image/cache/catalog/ethnoshop/podarki/kukly/1900001-1024x10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492" y="1690688"/>
            <a:ext cx="4352274" cy="435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219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8" y="-207389"/>
            <a:ext cx="12190461" cy="68571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5744" y="365126"/>
            <a:ext cx="2004292" cy="1038802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ТАНЦЫ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9218" name="Picture 2" descr="https://oner-mektebi.kz/wp-content/uploads/2020/04/%D3%9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04" y="1031877"/>
            <a:ext cx="4092478" cy="271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prolviv.com/wp-content/uploads/2016/10/14608722_1810532269160015_324816854438125900_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946" y="759865"/>
            <a:ext cx="4877639" cy="277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1.bp.blogspot.com/-F2sZlkcX5Zk/WLNlrKWQw1I/AAAAAAAAIeU/DveI1xB5S8sEiTAV1ikfAdwXba00EhJfgCLcB/s1600/%25D0%25B3%25D0%25BE%25D0%25BF%25D0%25B0%25D0%25BA%2B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536" y="3534498"/>
            <a:ext cx="4630527" cy="308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Украинский танец — Без названи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4725" y="4590041"/>
            <a:ext cx="487363" cy="487363"/>
          </a:xfrm>
          <a:prstGeom prst="rect">
            <a:avLst/>
          </a:prstGeom>
        </p:spPr>
      </p:pic>
      <p:pic>
        <p:nvPicPr>
          <p:cNvPr id="5" name="Танцы — Плясовая украинская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53167" y="48066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9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0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0289" y="383978"/>
            <a:ext cx="6513944" cy="1005217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БЛЮДА - ТРАДИЦИОННЫЕ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8196" name="Picture 4" descr="https://im0-tub-ru.yandex.net/i?id=fa89074c4db88ad8b5fa0047bde9911f-l&amp;ref=rim&amp;n=13&amp;w=1080&amp;h=76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9" y="1139814"/>
            <a:ext cx="4133308" cy="291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cdn21.img.ria.ru/images/07e4/0b/12/1585211069_0:0:2000:1126_1920x0_80_0_0_5b4de91cde2e96e5a55595669798e2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327" y="3810167"/>
            <a:ext cx="4908922" cy="27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i.ytimg.com/vi/p8B1ifiwWi0/maxresdefaul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828" y="1139814"/>
            <a:ext cx="4692573" cy="263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893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45</Words>
  <Application>Microsoft Office PowerPoint</Application>
  <PresentationFormat>Широкоэкранный</PresentationFormat>
  <Paragraphs>10</Paragraphs>
  <Slides>10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              НАЦИОНАЛЬНЫЙ УРАЛ УКРАИНЦЫ</vt:lpstr>
      <vt:lpstr>СТОЛИЦА-КИЕВА</vt:lpstr>
      <vt:lpstr>ФЛАГ, ГИМН УКРАИНЫ</vt:lpstr>
      <vt:lpstr>ХАТА</vt:lpstr>
      <vt:lpstr>                           ОДЕЖДА Традиционный украинский костюм – это яркие краски, пышные сборки, богатые вышивки и ленты</vt:lpstr>
      <vt:lpstr>Неотъемлемой частью украинского костюма является пояс. Пояс у восточных славян играл роль оберега.</vt:lpstr>
      <vt:lpstr>Венок головной убор – не замужней девушки. Изготавливался из лент и цветов.</vt:lpstr>
      <vt:lpstr>ТАНЦЫ</vt:lpstr>
      <vt:lpstr>БЛЮДА - ТРАДИЦИОННЫЕ</vt:lpstr>
      <vt:lpstr>ТРАДИЦИИ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79538</dc:creator>
  <cp:lastModifiedBy>79538</cp:lastModifiedBy>
  <cp:revision>13</cp:revision>
  <dcterms:created xsi:type="dcterms:W3CDTF">2021-09-01T17:30:08Z</dcterms:created>
  <dcterms:modified xsi:type="dcterms:W3CDTF">2021-09-01T19:42:30Z</dcterms:modified>
</cp:coreProperties>
</file>