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Ивушка\Desktop\группа цыплята\конкурс\elitefon_ru-218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18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Ивушка\Desktop\группа цыплята\конкурс\cf125a5fdbb887b6ec32a30455eec40b_132525077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38034"/>
            <a:ext cx="4180403" cy="441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2987824" y="260648"/>
            <a:ext cx="5688631" cy="3528392"/>
          </a:xfrm>
          <a:prstGeom prst="cloudCallou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Здравствуйте, мои дорогие друзья! Меня зовут </a:t>
            </a:r>
            <a:r>
              <a:rPr lang="ru-RU" b="1" dirty="0" err="1" smtClean="0"/>
              <a:t>Снеговичок</a:t>
            </a:r>
            <a:r>
              <a:rPr lang="ru-RU" b="1" dirty="0"/>
              <a:t> </a:t>
            </a:r>
            <a:r>
              <a:rPr lang="ru-RU" b="1" dirty="0" smtClean="0"/>
              <a:t>и сегодня я хочу познакомить вас со своим домом. А живу я в лесу, но в лесу не простом, а волшебном, где случаются чудеса, а какие, я вам сейчас расскажу. Готовы отправиться со мной?</a:t>
            </a:r>
          </a:p>
          <a:p>
            <a:pPr algn="ctr"/>
            <a:r>
              <a:rPr lang="ru-RU" b="1" dirty="0" smtClean="0"/>
              <a:t>Ну тогда пошли…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3695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Ивушка\Desktop\группа цыплята\конкурс\elitefon_ru-218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8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Ивушка\Desktop\группа цыплята\конкурс\cf125a5fdbb887b6ec32a30455eec40b_132525077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79" y="2348880"/>
            <a:ext cx="4014690" cy="424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2627784" y="368710"/>
            <a:ext cx="5837790" cy="3492338"/>
          </a:xfrm>
          <a:prstGeom prst="cloudCallou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Какие вы молодцы, всё запомнили. Можете рассказать про мой лес своим друзьям, родителям, а если будет скучно зовите в гости, я ещё что-нибудь расскажу. А теперь мне пора, у вас тут тепло и я начинаю таять. До новых встреч! Пока, пока!</a:t>
            </a:r>
          </a:p>
        </p:txBody>
      </p:sp>
    </p:spTree>
    <p:extLst>
      <p:ext uri="{BB962C8B-B14F-4D97-AF65-F5344CB8AC3E}">
        <p14:creationId xmlns:p14="http://schemas.microsoft.com/office/powerpoint/2010/main" val="238272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Ивушка\Desktop\группа цыплята\конкурс\7274-zima-zimniy-les-192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7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Ивушка\Desktop\группа цыплята\конкурс\cf125a5fdbb887b6ec32a30455eec40b_132525077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69426"/>
            <a:ext cx="2448272" cy="258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Выноска-облако 10"/>
          <p:cNvSpPr/>
          <p:nvPr/>
        </p:nvSpPr>
        <p:spPr>
          <a:xfrm>
            <a:off x="2483768" y="836712"/>
            <a:ext cx="3528392" cy="2844897"/>
          </a:xfrm>
          <a:prstGeom prst="cloudCallou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Посмотрите , ребята, правда очень красивый лес! А как вы </a:t>
            </a:r>
            <a:r>
              <a:rPr lang="ru-RU" b="1" dirty="0" smtClean="0"/>
              <a:t>думаете какое </a:t>
            </a:r>
            <a:r>
              <a:rPr lang="ru-RU" b="1" dirty="0"/>
              <a:t>время года сейчас в волшебном лесу? Почему вы так думаете?</a:t>
            </a:r>
          </a:p>
        </p:txBody>
      </p:sp>
    </p:spTree>
    <p:extLst>
      <p:ext uri="{BB962C8B-B14F-4D97-AF65-F5344CB8AC3E}">
        <p14:creationId xmlns:p14="http://schemas.microsoft.com/office/powerpoint/2010/main" val="47691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Ивушка\Desktop\группа цыплята\конкурс\elitefon_ru-218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8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Ивушка\Desktop\группа цыплята\конкурс\cf125a5fdbb887b6ec32a30455eec40b_132525077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7" y="4076223"/>
            <a:ext cx="2448272" cy="258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Ивушка\Desktop\группа цыплята\конкурс\13429_karda-bir-baska-oluyorlar_4603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274" y="4041976"/>
            <a:ext cx="2870487" cy="25155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Ивушка\Desktop\группа цыплята\конкурс\3a6b256b258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268" y="4293096"/>
            <a:ext cx="3788709" cy="2364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Ивушка\Desktop\группа цыплята\конкурс\4d0d_ddc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8" y="188640"/>
            <a:ext cx="3240360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Ивушка\Desktop\группа цыплята\конкурс\img1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00995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Ивушка\Desktop\группа цыплята\конкурс\13429_karda-bir-baska-oluyorlar_53348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118" y="476671"/>
            <a:ext cx="3404617" cy="25521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Выноска-облако 14"/>
          <p:cNvSpPr/>
          <p:nvPr/>
        </p:nvSpPr>
        <p:spPr>
          <a:xfrm>
            <a:off x="711221" y="2074423"/>
            <a:ext cx="2664296" cy="1908793"/>
          </a:xfrm>
          <a:prstGeom prst="cloudCallou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 вы знаете, мои друзья, кто живёт в лесу?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91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Ивушка\Desktop\группа цыплята\конкурс\elitefon_ru-218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8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Ивушка\Desktop\группа цыплята\конкурс\cf125a5fdbb887b6ec32a30455eec40b_132525077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2770188" cy="292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Ивушка\Desktop\группа цыплята\конкурс\oboik_ru_369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36102" cy="2834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Ивушка\Desktop\группа цыплята\конкурс\img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834934"/>
            <a:ext cx="5364088" cy="4023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Выноска-облако 7"/>
          <p:cNvSpPr/>
          <p:nvPr/>
        </p:nvSpPr>
        <p:spPr>
          <a:xfrm>
            <a:off x="4788024" y="116632"/>
            <a:ext cx="4355976" cy="3168352"/>
          </a:xfrm>
          <a:prstGeom prst="cloudCallou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Некоторые животные с приходом зимы меняют свои шубки. Как вы думаете для чего они это делают?</a:t>
            </a:r>
          </a:p>
        </p:txBody>
      </p:sp>
    </p:spTree>
    <p:extLst>
      <p:ext uri="{BB962C8B-B14F-4D97-AF65-F5344CB8AC3E}">
        <p14:creationId xmlns:p14="http://schemas.microsoft.com/office/powerpoint/2010/main" val="187194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Ивушка\Desktop\группа цыплята\конкурс\elitefon_ru-218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8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Ивушка\Desktop\группа цыплята\конкурс\cf125a5fdbb887b6ec32a30455eec40b_132525077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58858"/>
            <a:ext cx="2808312" cy="296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Ивушка\Desktop\группа цыплята\конкурс\ff8edc29d4a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2040" cy="3945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Ивушка\Desktop\группа цыплята\конкурс\13429_karda-bir-baska-oluyorlar_53348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446" y="3090776"/>
            <a:ext cx="5025554" cy="3767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Выноска-облако 7"/>
          <p:cNvSpPr/>
          <p:nvPr/>
        </p:nvSpPr>
        <p:spPr>
          <a:xfrm>
            <a:off x="5148064" y="116632"/>
            <a:ext cx="3888432" cy="2664296"/>
          </a:xfrm>
          <a:prstGeom prst="cloudCallou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Белка с приходом зимы тоже поменяла свою красивую рыжую шубку. </a:t>
            </a:r>
            <a:r>
              <a:rPr lang="ru-RU" b="1" dirty="0"/>
              <a:t>А почему</a:t>
            </a:r>
            <a:r>
              <a:rPr lang="ru-RU" b="1" dirty="0" smtClean="0"/>
              <a:t>?</a:t>
            </a:r>
            <a:r>
              <a:rPr lang="ru-RU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665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Ивушка\Desktop\группа цыплята\конкурс\elitefon_ru-218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8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Ивушка\Desktop\группа цыплята\конкурс\09_04_%2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118" y="3029"/>
            <a:ext cx="5625882" cy="3750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Ивушка\Desktop\группа цыплята\конкурс\4d0d_ddc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5" y="2724248"/>
            <a:ext cx="5813089" cy="41337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Ивушка\Desktop\группа цыплята\конкурс\cf125a5fdbb887b6ec32a30455eec40b_132525077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325" y="3982377"/>
            <a:ext cx="2705437" cy="286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Выноска-облако 8"/>
          <p:cNvSpPr/>
          <p:nvPr/>
        </p:nvSpPr>
        <p:spPr>
          <a:xfrm>
            <a:off x="251519" y="188640"/>
            <a:ext cx="2667979" cy="1689683"/>
          </a:xfrm>
          <a:prstGeom prst="cloudCallou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 посмотрите, что это за нора? Может там кто-то есть?</a:t>
            </a:r>
            <a:endParaRPr lang="ru-RU" b="1" dirty="0"/>
          </a:p>
        </p:txBody>
      </p:sp>
      <p:sp>
        <p:nvSpPr>
          <p:cNvPr id="6" name="Выноска-облако 5"/>
          <p:cNvSpPr/>
          <p:nvPr/>
        </p:nvSpPr>
        <p:spPr>
          <a:xfrm>
            <a:off x="6331059" y="3068960"/>
            <a:ext cx="2705437" cy="2343655"/>
          </a:xfrm>
          <a:prstGeom prst="cloudCallou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Ну конечно, это же берлога медведя. В ней медведь проспит всю зиму, до самой весны.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6564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Ивушка\Desktop\группа цыплята\конкурс\elitefon_ru-218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8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Ивушка\Desktop\группа цыплята\конкурс\cf125a5fdbb887b6ec32a30455eec40b_132525077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85388"/>
            <a:ext cx="2448272" cy="258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182103" y="548680"/>
            <a:ext cx="3964379" cy="2412849"/>
          </a:xfrm>
          <a:prstGeom prst="cloudCallou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Ах да, вы знаете, мои юные друзья, что деревья в лесу тоже спят, </a:t>
            </a:r>
            <a:r>
              <a:rPr lang="ru-RU" b="1" dirty="0"/>
              <a:t>а почему они спят?</a:t>
            </a:r>
          </a:p>
        </p:txBody>
      </p:sp>
      <p:pic>
        <p:nvPicPr>
          <p:cNvPr id="7170" name="Picture 2" descr="C:\Users\Ивушка\Desktop\группа цыплята\конкурс\05022014122132-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288788"/>
            <a:ext cx="4536504" cy="3402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Ивушка\Desktop\группа цыплята\конкурс\8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8219"/>
            <a:ext cx="4970825" cy="31067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8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Ивушка\Desktop\группа цыплята\конкурс\elitefon_ru-218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8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Ивушка\Desktop\группа цыплята\конкурс\cf125a5fdbb887b6ec32a30455eec40b_132525077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85388"/>
            <a:ext cx="2448272" cy="258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1429897" y="1628800"/>
            <a:ext cx="5518368" cy="2605118"/>
          </a:xfrm>
          <a:prstGeom prst="cloudCallou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Ребята, я так долго стоял на снегу, что даже примёрз. Хочу немного подвигаться. Поможете мне</a:t>
            </a:r>
            <a:r>
              <a:rPr lang="ru-RU" b="1" dirty="0" smtClean="0"/>
              <a:t>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6715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Ивушка\Desktop\группа цыплята\конкурс\157129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Ивушка\Desktop\группа цыплята\конкурс\cf125a5fdbb887b6ec32a30455eec40b_132525077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52795"/>
            <a:ext cx="2592288" cy="274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Выноска-облако 9"/>
          <p:cNvSpPr/>
          <p:nvPr/>
        </p:nvSpPr>
        <p:spPr>
          <a:xfrm>
            <a:off x="817121" y="776383"/>
            <a:ext cx="3096344" cy="2196825"/>
          </a:xfrm>
          <a:prstGeom prst="cloudCallou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Правда снегопад – это очень красивое явление природы?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0384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260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Ивушка</dc:creator>
  <cp:lastModifiedBy>admin</cp:lastModifiedBy>
  <cp:revision>18</cp:revision>
  <dcterms:created xsi:type="dcterms:W3CDTF">2015-12-05T08:57:36Z</dcterms:created>
  <dcterms:modified xsi:type="dcterms:W3CDTF">2017-12-04T18:08:24Z</dcterms:modified>
</cp:coreProperties>
</file>