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94FA-EDF1-4A7E-B45D-DE10FF7E828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A89A-F9A2-47CE-8C06-AE902F74F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7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94FA-EDF1-4A7E-B45D-DE10FF7E828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A89A-F9A2-47CE-8C06-AE902F74F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62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94FA-EDF1-4A7E-B45D-DE10FF7E828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A89A-F9A2-47CE-8C06-AE902F74F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2438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94FA-EDF1-4A7E-B45D-DE10FF7E828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A89A-F9A2-47CE-8C06-AE902F74F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795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94FA-EDF1-4A7E-B45D-DE10FF7E828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A89A-F9A2-47CE-8C06-AE902F74F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3446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94FA-EDF1-4A7E-B45D-DE10FF7E828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A89A-F9A2-47CE-8C06-AE902F74F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22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94FA-EDF1-4A7E-B45D-DE10FF7E828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A89A-F9A2-47CE-8C06-AE902F74F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9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94FA-EDF1-4A7E-B45D-DE10FF7E828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A89A-F9A2-47CE-8C06-AE902F74F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2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94FA-EDF1-4A7E-B45D-DE10FF7E828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A89A-F9A2-47CE-8C06-AE902F74F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33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94FA-EDF1-4A7E-B45D-DE10FF7E828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A89A-F9A2-47CE-8C06-AE902F74F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0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94FA-EDF1-4A7E-B45D-DE10FF7E828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A89A-F9A2-47CE-8C06-AE902F74F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1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94FA-EDF1-4A7E-B45D-DE10FF7E828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A89A-F9A2-47CE-8C06-AE902F74F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5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94FA-EDF1-4A7E-B45D-DE10FF7E828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A89A-F9A2-47CE-8C06-AE902F74F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2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94FA-EDF1-4A7E-B45D-DE10FF7E828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A89A-F9A2-47CE-8C06-AE902F74F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5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94FA-EDF1-4A7E-B45D-DE10FF7E828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A89A-F9A2-47CE-8C06-AE902F74F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0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94FA-EDF1-4A7E-B45D-DE10FF7E828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A89A-F9A2-47CE-8C06-AE902F74F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3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294FA-EDF1-4A7E-B45D-DE10FF7E828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9CA89A-F9A2-47CE-8C06-AE902F74F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7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11560" y="188640"/>
            <a:ext cx="7704856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МИНИСТЕРСТВО ОБРАЗОВАНИЯИ МОЛОДЕЖНОЙ ПОЛИТИКИ СВЕРДЛОВСКОЙ ОБЛАСТИ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Свердловской области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«Свердловский областной педагогический колледж»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Кафедра дошкольного образования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овогодняя гирлянда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Мастер – класс для родителей и детей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Выполнила: Акулова М. 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Екатеринбург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Примеры гирлянд</a:t>
            </a:r>
            <a:endParaRPr lang="ru-RU" sz="2800" dirty="0"/>
          </a:p>
        </p:txBody>
      </p:sp>
      <p:pic>
        <p:nvPicPr>
          <p:cNvPr id="5122" name="Picture 2" descr="https://materinstvo.ru/content/article_images/articles_15685/paper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2448272" cy="2721080"/>
          </a:xfrm>
          <a:prstGeom prst="rect">
            <a:avLst/>
          </a:prstGeom>
          <a:noFill/>
        </p:spPr>
      </p:pic>
      <p:pic>
        <p:nvPicPr>
          <p:cNvPr id="5124" name="Picture 4" descr="https://namenu.ru/upload/news/files/5da78cd2a1fce/5da78246dbb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2"/>
            <a:ext cx="4183003" cy="2626926"/>
          </a:xfrm>
          <a:prstGeom prst="rect">
            <a:avLst/>
          </a:prstGeom>
          <a:noFill/>
        </p:spPr>
      </p:pic>
      <p:pic>
        <p:nvPicPr>
          <p:cNvPr id="5126" name="Picture 6" descr="http://ae01.alicdn.com/kf/HTB1A1Oym8smBKNjSZFFq6AT9VXaH.jpg_q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212976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Материалы для изготовления « Ёлочки»: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Лента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Цветная бумага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Крупные бусины(чтобы продеть ленту)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 smtClean="0"/>
              <a:t>Супер</a:t>
            </a:r>
            <a:r>
              <a:rPr lang="ru-RU" dirty="0" smtClean="0"/>
              <a:t> - клей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Ножницы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4787346" cy="359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6206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Этапы</a:t>
            </a:r>
            <a:endParaRPr lang="ru-RU" dirty="0"/>
          </a:p>
        </p:txBody>
      </p:sp>
      <p:pic>
        <p:nvPicPr>
          <p:cNvPr id="4" name="Рисунок 3" descr="https://cepia.ru/images/u/pages/5728/9.jpg"/>
          <p:cNvPicPr/>
          <p:nvPr/>
        </p:nvPicPr>
        <p:blipFill>
          <a:blip r:embed="rId2" cstate="print"/>
          <a:srcRect b="60111"/>
          <a:stretch>
            <a:fillRect/>
          </a:stretch>
        </p:blipFill>
        <p:spPr bwMode="auto">
          <a:xfrm>
            <a:off x="1907704" y="1412776"/>
            <a:ext cx="5362723" cy="3879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epia.ru/images/u/pages/5728/9.jpg"/>
          <p:cNvPicPr/>
          <p:nvPr/>
        </p:nvPicPr>
        <p:blipFill>
          <a:blip r:embed="rId2" cstate="print"/>
          <a:srcRect t="39889" b="20442"/>
          <a:stretch>
            <a:fillRect/>
          </a:stretch>
        </p:blipFill>
        <p:spPr bwMode="auto">
          <a:xfrm>
            <a:off x="1691680" y="1484784"/>
            <a:ext cx="5578747" cy="3941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epia.ru/images/u/pages/5728/9.jpg"/>
          <p:cNvPicPr/>
          <p:nvPr/>
        </p:nvPicPr>
        <p:blipFill>
          <a:blip r:embed="rId2" cstate="print"/>
          <a:srcRect t="79447"/>
          <a:stretch>
            <a:fillRect/>
          </a:stretch>
        </p:blipFill>
        <p:spPr bwMode="auto">
          <a:xfrm>
            <a:off x="1763688" y="404664"/>
            <a:ext cx="5434731" cy="26140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314096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Можно сделать более простой вариант:</a:t>
            </a:r>
            <a:endParaRPr lang="ru-RU" b="1" dirty="0"/>
          </a:p>
        </p:txBody>
      </p:sp>
      <p:sp>
        <p:nvSpPr>
          <p:cNvPr id="19458" name="AutoShape 2" descr="blob:https://web.whatsapp.com/05b540dd-e8d5-44be-84b8-bb3a7f3980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blob:https://web.whatsapp.com/05b540dd-e8d5-44be-84b8-bb3a7f3980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blob:https://web.whatsapp.com/05b540dd-e8d5-44be-84b8-bb3a7f3980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blob:https://web.whatsapp.com/05b540dd-e8d5-44be-84b8-bb3a7f3980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blob:https://web.whatsapp.com/05b540dd-e8d5-44be-84b8-bb3a7f3980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blob:https://web.whatsapp.com/05b540dd-e8d5-44be-84b8-bb3a7f3980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861048"/>
            <a:ext cx="3358680" cy="251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568" y="548679"/>
            <a:ext cx="6308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конце необходимо наклеить бусину на верхушку елки и продеть ленту.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Данными игрушками и гирляндами мы украсим нашу группу. </a:t>
            </a:r>
          </a:p>
        </p:txBody>
      </p:sp>
      <p:sp>
        <p:nvSpPr>
          <p:cNvPr id="21506" name="AutoShape 2" descr="https://all-origami.ru/wp-content/uploads/2019/11/novogodnyaya-yolka-origamii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s://all-origami.ru/wp-content/uploads/2019/11/novogodnyaya-yolka-origam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74339"/>
            <a:ext cx="6858000" cy="4400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47667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Другие игрушки для гирлянды вы сможете рассмотреть в буклете «Новогодние украшения». </a:t>
            </a:r>
            <a:endParaRPr lang="ru-RU" dirty="0"/>
          </a:p>
        </p:txBody>
      </p:sp>
      <p:pic>
        <p:nvPicPr>
          <p:cNvPr id="2050" name="Picture 2" descr="https://vtemu.by/wp-content/uploads/2017/11/11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48" y="1340768"/>
            <a:ext cx="3960440" cy="2678248"/>
          </a:xfrm>
          <a:prstGeom prst="rect">
            <a:avLst/>
          </a:prstGeom>
          <a:noFill/>
        </p:spPr>
      </p:pic>
      <p:pic>
        <p:nvPicPr>
          <p:cNvPr id="6" name="Рисунок 5" descr="https://i.ytimg.com/vi/7Juvy2ROdQA/maxresdefault.jpg"/>
          <p:cNvPicPr/>
          <p:nvPr/>
        </p:nvPicPr>
        <p:blipFill>
          <a:blip r:embed="rId3" cstate="print"/>
          <a:srcRect l="13469" r="7483"/>
          <a:stretch>
            <a:fillRect/>
          </a:stretch>
        </p:blipFill>
        <p:spPr bwMode="auto">
          <a:xfrm>
            <a:off x="4675061" y="1308941"/>
            <a:ext cx="3860080" cy="2607741"/>
          </a:xfrm>
          <a:prstGeom prst="rect">
            <a:avLst/>
          </a:prstGeom>
          <a:noFill/>
        </p:spPr>
      </p:pic>
      <p:pic>
        <p:nvPicPr>
          <p:cNvPr id="2054" name="Picture 6" descr="https://rat-felt.ru/wp-content/uploads/2018/11/snegovik-ig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299790"/>
            <a:ext cx="2016224" cy="2310017"/>
          </a:xfrm>
          <a:prstGeom prst="rect">
            <a:avLst/>
          </a:prstGeom>
          <a:noFill/>
        </p:spPr>
      </p:pic>
      <p:pic>
        <p:nvPicPr>
          <p:cNvPr id="2056" name="Picture 8" descr="https://mdv63.ru/800/600/https/www.kidsinteriors.com/wp-content/uploads/2016/12/6-ok-768x109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945560"/>
            <a:ext cx="1872208" cy="2666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270892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Спасибо за внимание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86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vitario33@gmail.com</dc:creator>
  <cp:lastModifiedBy>Пользователь</cp:lastModifiedBy>
  <cp:revision>16</cp:revision>
  <dcterms:created xsi:type="dcterms:W3CDTF">2021-10-01T05:57:35Z</dcterms:created>
  <dcterms:modified xsi:type="dcterms:W3CDTF">2021-11-30T07:34:31Z</dcterms:modified>
</cp:coreProperties>
</file>