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643050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+mj-lt"/>
              </a:rPr>
              <a:t>МИНИ-МУЗЕЙ</a:t>
            </a:r>
          </a:p>
          <a:p>
            <a:pPr algn="ctr"/>
            <a:r>
              <a:rPr lang="ru-RU" sz="3600" dirty="0" smtClean="0">
                <a:latin typeface="+mj-lt"/>
              </a:rPr>
              <a:t>ВОЕННОЙ ТЕХНИКИ</a:t>
            </a:r>
            <a:endParaRPr lang="ru-RU" sz="36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29124" y="3643314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29124" y="3429000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ПОДГОТОВИЛ: </a:t>
            </a:r>
          </a:p>
          <a:p>
            <a:r>
              <a:rPr lang="ru-RU" dirty="0" smtClean="0"/>
              <a:t>ВОСПИТАТЕЛЬ БМАДОУ«ДЕТСКИЙ САД №40»</a:t>
            </a:r>
          </a:p>
          <a:p>
            <a:r>
              <a:rPr lang="ru-RU" dirty="0" smtClean="0"/>
              <a:t>САДОВНИКОВА Н.А.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571480"/>
            <a:ext cx="6215106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ЦЕЛЬ  МИНИ-МУЗЕЯ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28" y="1857364"/>
            <a:ext cx="71438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Нравственно-патриотическое воспитание детей на основе изучения военной техники и знакомства с Российской Армией.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357166"/>
            <a:ext cx="6215106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ЗАДАЧИ МИНИ-МУЗЕЯ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1142984"/>
            <a:ext cx="7786742" cy="49859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2000" b="1" dirty="0" smtClean="0"/>
              <a:t>Образовательные:</a:t>
            </a:r>
            <a:r>
              <a:rPr lang="ru-RU" sz="2000" dirty="0" smtClean="0"/>
              <a:t> </a:t>
            </a:r>
          </a:p>
          <a:p>
            <a:pPr algn="just"/>
            <a:r>
              <a:rPr lang="ru-RU" sz="2000" dirty="0" smtClean="0"/>
              <a:t>Расширять представления детей о российской армии, о военной технике, родах войск, о людях, которые служат в различных войсках;</a:t>
            </a:r>
          </a:p>
          <a:p>
            <a:pPr algn="just"/>
            <a:r>
              <a:rPr lang="ru-RU" sz="2000" dirty="0" smtClean="0"/>
              <a:t>Обобщить и расширить знания детей об истории Великой Отечественной войны через различные виды деятельности;</a:t>
            </a:r>
          </a:p>
          <a:p>
            <a:pPr algn="just"/>
            <a:r>
              <a:rPr lang="ru-RU" sz="2000" dirty="0" smtClean="0"/>
              <a:t>Способствовать развитию познавательно – исследовательской и продуктивной (конструктивной) деятельности.</a:t>
            </a:r>
          </a:p>
          <a:p>
            <a:pPr algn="just"/>
            <a:r>
              <a:rPr lang="ru-RU" sz="2000" b="1" dirty="0" smtClean="0"/>
              <a:t>Развивающие:</a:t>
            </a:r>
            <a:endParaRPr lang="ru-RU" sz="2000" dirty="0" smtClean="0"/>
          </a:p>
          <a:p>
            <a:pPr algn="just"/>
            <a:r>
              <a:rPr lang="ru-RU" sz="2000" dirty="0" smtClean="0"/>
              <a:t> Продолжать развивать личность гражданина и патриота России;</a:t>
            </a:r>
          </a:p>
          <a:p>
            <a:pPr algn="just"/>
            <a:r>
              <a:rPr lang="ru-RU" sz="2000" dirty="0" smtClean="0"/>
              <a:t> Развивать чувство грамотности в военной технике;</a:t>
            </a:r>
          </a:p>
          <a:p>
            <a:pPr algn="just"/>
            <a:r>
              <a:rPr lang="ru-RU" sz="2000" dirty="0" smtClean="0"/>
              <a:t>Развивать интерес к приобретению дополнительных знаний.</a:t>
            </a:r>
          </a:p>
          <a:p>
            <a:pPr algn="just"/>
            <a:r>
              <a:rPr lang="ru-RU" sz="2000" b="1" dirty="0" smtClean="0"/>
              <a:t>Воспитательные:</a:t>
            </a:r>
            <a:endParaRPr lang="ru-RU" sz="2000" dirty="0" smtClean="0"/>
          </a:p>
          <a:p>
            <a:pPr algn="just"/>
            <a:r>
              <a:rPr lang="ru-RU" sz="2000" dirty="0" smtClean="0"/>
              <a:t>Воспитывать чувство патриотизма и гордость за свою страну, за всех защитников Отечества, желание защищать свою Родину;</a:t>
            </a:r>
          </a:p>
          <a:p>
            <a:pPr algn="just"/>
            <a:r>
              <a:rPr lang="ru-RU" sz="2000" dirty="0" smtClean="0"/>
              <a:t>Воспитывать чувство гордости за свой народ.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00042"/>
            <a:ext cx="7286676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ПЛАНИРУЕМЫЕ РЕЗУЛЬТАТЫ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643050"/>
            <a:ext cx="7786742" cy="40626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/>
              <a:t>Дети:</a:t>
            </a:r>
            <a:r>
              <a:rPr lang="ru-RU" sz="2400" i="1" dirty="0" smtClean="0"/>
              <a:t> </a:t>
            </a:r>
            <a:r>
              <a:rPr lang="ru-RU" sz="2400" dirty="0" smtClean="0"/>
              <a:t>Получат знания и представления о военной технике, научатся рисовать и мастерить некоторые виды военной техники, о людях военных профессий, о Российской Армии.</a:t>
            </a:r>
          </a:p>
          <a:p>
            <a:pPr algn="just"/>
            <a:r>
              <a:rPr lang="ru-RU" sz="2400" b="1" i="1" dirty="0" smtClean="0"/>
              <a:t>Родители</a:t>
            </a:r>
            <a:r>
              <a:rPr lang="ru-RU" sz="2400" i="1" dirty="0" smtClean="0"/>
              <a:t>: </a:t>
            </a:r>
            <a:r>
              <a:rPr lang="ru-RU" sz="2400" dirty="0" smtClean="0"/>
              <a:t>Построят совместно с детьми модели военной техники; Будут активными участниками образовательно-воспитательного процесса ДОУ.</a:t>
            </a:r>
          </a:p>
          <a:p>
            <a:pPr algn="just"/>
            <a:r>
              <a:rPr lang="ru-RU" sz="2400" b="1" i="1" dirty="0" smtClean="0"/>
              <a:t>Воспитатели</a:t>
            </a:r>
            <a:r>
              <a:rPr lang="ru-RU" sz="2400" i="1" dirty="0" smtClean="0"/>
              <a:t>: </a:t>
            </a:r>
            <a:r>
              <a:rPr lang="ru-RU" sz="2400" dirty="0" smtClean="0"/>
              <a:t>Создание цикла бесед о военной технике; Создание мини-выставки военной техники; картотеки музея; Приблизят семью к детскому саду.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7715304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ПЛАН РАБОТЫ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ПО СОЗДАНИЮ МИНИ-МУЗЕЯ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285860"/>
            <a:ext cx="7572428" cy="49552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Определение темы; название мини-музея; разработка его модели; выбор места для размещения;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Проведение бесед о создании музея в группе с родителями;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Создание мини-музея в группе; Сбор экспонатов для музея;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Проведение консультации с родителями: «Мини музей в детском саду»;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Оформление мини – музея: альбома; презентации; паспорта; картотеки экспонатов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Создание картотеки музея. Разработка экскурсий.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Открытие мини-музея в группе; Пополнение музея экспонатами; Рассматривание фотоматериалов с детьми;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Экскурсия в мини-музей групп детского сада;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/>
              <a:t>Совместные экскурсии родителей и детей в краеведческий музей, музей военной техники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90687" y="1472663"/>
            <a:ext cx="6674594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377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146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Corbel</vt:lpstr>
      <vt:lpstr>Gill Sans MT</vt:lpstr>
      <vt:lpstr>Verdana</vt:lpstr>
      <vt:lpstr>Wingdings 2</vt:lpstr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Windows User</cp:lastModifiedBy>
  <cp:revision>7</cp:revision>
  <dcterms:created xsi:type="dcterms:W3CDTF">2021-03-28T19:40:02Z</dcterms:created>
  <dcterms:modified xsi:type="dcterms:W3CDTF">2021-03-29T08:31:56Z</dcterms:modified>
</cp:coreProperties>
</file>