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2" r:id="rId8"/>
    <p:sldId id="263" r:id="rId9"/>
    <p:sldId id="261" r:id="rId10"/>
    <p:sldId id="265" r:id="rId11"/>
    <p:sldId id="266" r:id="rId12"/>
    <p:sldId id="26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74642"/>
          </a:xfrm>
        </p:spPr>
        <p:txBody>
          <a:bodyPr>
            <a:normAutofit fontScale="90000"/>
          </a:bodyPr>
          <a:lstStyle/>
          <a:p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6600" b="1" i="1" dirty="0" smtClean="0"/>
              <a:t>День здоровья</a:t>
            </a:r>
            <a:br>
              <a:rPr lang="ru-RU" sz="6600" b="1" i="1" dirty="0" smtClean="0"/>
            </a:br>
            <a:r>
              <a:rPr lang="ru-RU" sz="6600" b="1" i="1" dirty="0" smtClean="0"/>
              <a:t>Группа №8 «Радуга»</a:t>
            </a: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</a:t>
            </a:r>
            <a:r>
              <a:rPr lang="ru-RU" dirty="0" smtClean="0"/>
              <a:t>                          </a:t>
            </a:r>
            <a:r>
              <a:rPr lang="ru-RU" sz="1800" dirty="0" smtClean="0"/>
              <a:t>Воспитатель</a:t>
            </a:r>
            <a:r>
              <a:rPr lang="ru-RU" sz="1800" dirty="0" smtClean="0"/>
              <a:t>: Донцова  Елена Викторовна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</a:t>
            </a:r>
            <a:endParaRPr lang="ru-RU" dirty="0"/>
          </a:p>
        </p:txBody>
      </p:sp>
      <p:pic>
        <p:nvPicPr>
          <p:cNvPr id="3074" name="Picture 2" descr="C:\Users\1\Desktop\Лена работа\Фото\20201028_0926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4659356" cy="2620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Users\1\Downloads\20220317_162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42535" y="2310393"/>
            <a:ext cx="4459530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Прогулка на свежем воздухе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Рисунок 9" descr="20220324_121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717549" cy="2092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Рисунок 10" descr="20220316_1106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1556792"/>
            <a:ext cx="3844207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Рисунок 11" descr="20220325_1129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379170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" name="Рисунок 12" descr="IMG-20220322-WA0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05064"/>
            <a:ext cx="3672408" cy="2426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517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90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«Что я знаю о себе»</a:t>
            </a:r>
            <a:endParaRPr lang="ru-RU" dirty="0"/>
          </a:p>
        </p:txBody>
      </p:sp>
      <p:pic>
        <p:nvPicPr>
          <p:cNvPr id="5123" name="Picture 3" descr="C:\Users\1\Desktop\Лена работа\Фото\20201225_0921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15488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C:\Users\1\Desktop\Лена работа\Фото\20201225_093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4187957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Газеты по ЗОЖ</a:t>
            </a:r>
            <a:endParaRPr lang="ru-RU" dirty="0"/>
          </a:p>
        </p:txBody>
      </p:sp>
      <p:pic>
        <p:nvPicPr>
          <p:cNvPr id="7170" name="Picture 2" descr="C:\Users\1\Desktop\Лена работа\Фото\20210331_1248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53" r="11518"/>
          <a:stretch>
            <a:fillRect/>
          </a:stretch>
        </p:blipFill>
        <p:spPr bwMode="auto">
          <a:xfrm>
            <a:off x="2987824" y="1412776"/>
            <a:ext cx="3384376" cy="2287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C:\Users\1\Desktop\Лена работа\Фото\20210331_124826.jpg"/>
          <p:cNvPicPr>
            <a:picLocks noChangeAspect="1" noChangeArrowheads="1"/>
          </p:cNvPicPr>
          <p:nvPr/>
        </p:nvPicPr>
        <p:blipFill>
          <a:blip r:embed="rId4" cstate="print"/>
          <a:srcRect t="3801" b="13250"/>
          <a:stretch>
            <a:fillRect/>
          </a:stretch>
        </p:blipFill>
        <p:spPr bwMode="auto">
          <a:xfrm>
            <a:off x="6876256" y="1124744"/>
            <a:ext cx="1806736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C:\Users\1\Desktop\Лена работа\Фото\20210331_124835.jpg"/>
          <p:cNvPicPr>
            <a:picLocks noChangeAspect="1" noChangeArrowheads="1"/>
          </p:cNvPicPr>
          <p:nvPr/>
        </p:nvPicPr>
        <p:blipFill>
          <a:blip r:embed="rId5" cstate="print"/>
          <a:srcRect t="2751" b="12201"/>
          <a:stretch>
            <a:fillRect/>
          </a:stretch>
        </p:blipFill>
        <p:spPr bwMode="auto">
          <a:xfrm>
            <a:off x="467544" y="1268760"/>
            <a:ext cx="1800200" cy="27218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3" name="Picture 5" descr="C:\Users\1\Desktop\Лена работа\Фото\20210331_164526.jpg"/>
          <p:cNvPicPr>
            <a:picLocks noChangeAspect="1" noChangeArrowheads="1"/>
          </p:cNvPicPr>
          <p:nvPr/>
        </p:nvPicPr>
        <p:blipFill>
          <a:blip r:embed="rId6" cstate="print"/>
          <a:srcRect l="2751" r="11413"/>
          <a:stretch>
            <a:fillRect/>
          </a:stretch>
        </p:blipFill>
        <p:spPr bwMode="auto">
          <a:xfrm>
            <a:off x="251520" y="4869160"/>
            <a:ext cx="2605844" cy="1707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4" name="Picture 6" descr="C:\Users\1\Desktop\Лена работа\Фото\20210331_164531.jpg"/>
          <p:cNvPicPr>
            <a:picLocks noChangeAspect="1" noChangeArrowheads="1"/>
          </p:cNvPicPr>
          <p:nvPr/>
        </p:nvPicPr>
        <p:blipFill>
          <a:blip r:embed="rId7" cstate="print"/>
          <a:srcRect l="5113" r="12988"/>
          <a:stretch>
            <a:fillRect/>
          </a:stretch>
        </p:blipFill>
        <p:spPr bwMode="auto">
          <a:xfrm>
            <a:off x="6641212" y="4941168"/>
            <a:ext cx="2323275" cy="15956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5" name="Picture 7" descr="C:\Users\1\Desktop\Лена работа\Фото\20210331_164541.jpg"/>
          <p:cNvPicPr>
            <a:picLocks noChangeAspect="1" noChangeArrowheads="1"/>
          </p:cNvPicPr>
          <p:nvPr/>
        </p:nvPicPr>
        <p:blipFill>
          <a:blip r:embed="rId8" cstate="print"/>
          <a:srcRect l="2762" r="7076"/>
          <a:stretch>
            <a:fillRect/>
          </a:stretch>
        </p:blipFill>
        <p:spPr bwMode="auto">
          <a:xfrm>
            <a:off x="3419872" y="4869160"/>
            <a:ext cx="2704243" cy="16871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02634"/>
          </a:xfrm>
        </p:spPr>
        <p:txBody>
          <a:bodyPr>
            <a:normAutofit fontScale="90000"/>
          </a:bodyPr>
          <a:lstStyle/>
          <a:p>
            <a:r>
              <a:rPr lang="ru-RU" sz="9600" i="1" dirty="0" smtClean="0"/>
              <a:t>В здоровом теле –здоровый дух</a:t>
            </a:r>
            <a:endParaRPr lang="ru-RU" sz="9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Что такое здоровье, здоровый образ жизни (ЗОЖ</a:t>
            </a:r>
            <a:r>
              <a:rPr lang="ru-RU" sz="2400" b="1" dirty="0" smtClean="0"/>
              <a:t>)?</a:t>
            </a:r>
            <a:br>
              <a:rPr lang="ru-RU" sz="24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Уставе Всемирной организации здравоохранения указано, что здоровье – это состояние полного физического, душевного,  духовного, и социального благополучия, а не только отсутствие болезней и физических дефектов.</a:t>
            </a:r>
            <a:br>
              <a:rPr lang="ru-RU" sz="2200" dirty="0" smtClean="0"/>
            </a:br>
            <a:r>
              <a:rPr lang="ru-RU" sz="2200" dirty="0" smtClean="0"/>
              <a:t>Здоровый образ жизни (ЗОЖ)— образ жизни человека, направленный на профилактику болезней и укрепление здоровья.</a:t>
            </a:r>
            <a:br>
              <a:rPr lang="ru-RU" sz="2200" dirty="0" smtClean="0"/>
            </a:br>
            <a:r>
              <a:rPr lang="ru-RU" sz="2200" dirty="0" smtClean="0"/>
              <a:t>По оценкам специалистов, здоровье людей зависит на 50—55 % именно от образа жизни, на 20 % — от окружающей среды, на 18—20 % — от генетической предрасположенности, и лишь на 8—10 % — от здравоохранения.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психологического, политического и военного характеров, провоцирующих негативные сдвиги в состоянии здоровья. В современном обществе все больше и больше возрастает тенденция вести здоровый образ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Здоровый образ жизни – это активные занятия физкультурой и спортом</a:t>
            </a:r>
            <a:endParaRPr lang="ru-RU" sz="3600" dirty="0"/>
          </a:p>
        </p:txBody>
      </p:sp>
      <p:pic>
        <p:nvPicPr>
          <p:cNvPr id="15363" name="Picture 3" descr="C:\Users\1\Desktop\Лена работа\Фото\20210219_102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35248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C:\Users\1\Downloads\20220330_1020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032448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pic>
        <p:nvPicPr>
          <p:cNvPr id="7" name="Содержимое 6" descr="C:\Users\1\Downloads\20220407_0836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Человек, чтобы сохранить и укрепить свое здоровье должен: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Соблюдать режим дня</a:t>
            </a:r>
          </a:p>
          <a:p>
            <a:r>
              <a:rPr lang="ru-RU" dirty="0" smtClean="0"/>
              <a:t>Утро начинать с зарядки</a:t>
            </a:r>
          </a:p>
          <a:p>
            <a:r>
              <a:rPr lang="ru-RU" dirty="0" smtClean="0"/>
              <a:t>Закалять свой организм </a:t>
            </a:r>
          </a:p>
          <a:p>
            <a:r>
              <a:rPr lang="ru-RU" dirty="0" smtClean="0"/>
              <a:t>Правильно и вовремя питаться</a:t>
            </a:r>
          </a:p>
          <a:p>
            <a:r>
              <a:rPr lang="ru-RU" dirty="0" smtClean="0"/>
              <a:t>Заниматься спортом, больше двигаться</a:t>
            </a:r>
          </a:p>
          <a:p>
            <a:r>
              <a:rPr lang="ru-RU" dirty="0" smtClean="0"/>
              <a:t>Высыпаться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зарядка</a:t>
            </a:r>
            <a:endParaRPr lang="ru-RU" dirty="0"/>
          </a:p>
        </p:txBody>
      </p:sp>
      <p:pic>
        <p:nvPicPr>
          <p:cNvPr id="7" name="Содержимое 6" descr="C:\Users\1\Downloads\20220407_08322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816424" cy="2664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1\Downloads\20220407_0828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2"/>
            <a:ext cx="4032448" cy="2678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1\Downloads\20220407_0827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107136"/>
            <a:ext cx="4266356" cy="2750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7/thumbs/1626349304_39-kartinkin-com-p-sportivnii-fon-dlya-detei-krasivo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Закаливание(умывание холодной </a:t>
            </a:r>
            <a:r>
              <a:rPr lang="ru-RU" dirty="0" err="1" smtClean="0"/>
              <a:t>водой,гигиена</a:t>
            </a:r>
            <a:r>
              <a:rPr lang="ru-RU" dirty="0" smtClean="0"/>
              <a:t>, </a:t>
            </a:r>
            <a:r>
              <a:rPr lang="ru-RU" dirty="0" err="1" smtClean="0"/>
              <a:t>самомассаж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3" name="Рисунок 7" descr="20220407_0833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5"/>
            <a:ext cx="3960440" cy="2223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Рисунок 8" descr="20220407_0834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396240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1" name="Рисунок 6" descr="20220407_083342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509120"/>
            <a:ext cx="3952875" cy="221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419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510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83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День здоровья Группа №8 «Радуга»                                                                                     Воспитатель: Донцова  Елена Викторовна</vt:lpstr>
      <vt:lpstr>В здоровом теле –здоровый дух</vt:lpstr>
      <vt:lpstr>Что такое здоровье, здоровый образ жизни (ЗОЖ)?  В Уставе Всемирной организации здравоохранения указано, что здоровье – это состояние полного физического, душевного,  духовного, и социального благополучия, а не только отсутствие болезней и физических дефектов. Здоровый образ жизни (ЗОЖ)— образ жизни человека, направленный на профилактику болезней и укрепление здоровья. По оценкам специалистов, здоровье людей зависит на 50—55 % именно от образа жизни, на 20 % — от окружающей среды, на 18—20 % — от генетической предрасположенности, и лишь на 8—10 % — от здравоохранения. </vt:lpstr>
      <vt:lpstr>Актуальность</vt:lpstr>
      <vt:lpstr>Здоровый образ жизни – это активные занятия физкультурой и спортом</vt:lpstr>
      <vt:lpstr>Правильное питание</vt:lpstr>
      <vt:lpstr>Человек, чтобы сохранить и укрепить свое здоровье должен:</vt:lpstr>
      <vt:lpstr>Утренняя зарядка</vt:lpstr>
      <vt:lpstr>Закаливание(умывание холодной водой,гигиена, самомассаж)</vt:lpstr>
      <vt:lpstr>Игры</vt:lpstr>
      <vt:lpstr>Прогулка на свежем воздухе</vt:lpstr>
      <vt:lpstr>Викторина «Что я знаю о себе»</vt:lpstr>
      <vt:lpstr>Газеты по ЗОЖ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День здоровья Группа №8 «Радуга»                                                           Воспитатель: Донцова  Елена Викторовна</dc:title>
  <dc:creator>1</dc:creator>
  <cp:lastModifiedBy>1</cp:lastModifiedBy>
  <cp:revision>13</cp:revision>
  <dcterms:created xsi:type="dcterms:W3CDTF">2021-04-01T06:21:37Z</dcterms:created>
  <dcterms:modified xsi:type="dcterms:W3CDTF">2022-04-09T05:48:36Z</dcterms:modified>
</cp:coreProperties>
</file>