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4" r:id="rId5"/>
    <p:sldId id="259" r:id="rId6"/>
    <p:sldId id="260" r:id="rId7"/>
    <p:sldId id="262" r:id="rId8"/>
    <p:sldId id="263" r:id="rId9"/>
    <p:sldId id="261" r:id="rId10"/>
    <p:sldId id="265" r:id="rId11"/>
    <p:sldId id="266" r:id="rId12"/>
    <p:sldId id="267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82" d="100"/>
          <a:sy n="82" d="100"/>
        </p:scale>
        <p:origin x="-153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kartinkin.net/uploads/posts/2021-07/thumbs/1626349304_39-kartinkin-com-p-sportivnii-fon-dlya-detei-krasivo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5674642"/>
          </a:xfrm>
        </p:spPr>
        <p:txBody>
          <a:bodyPr>
            <a:normAutofit fontScale="90000"/>
          </a:bodyPr>
          <a:lstStyle/>
          <a:p>
            <a:r>
              <a:rPr lang="ru-RU" sz="6600" i="1" dirty="0" smtClean="0"/>
              <a:t/>
            </a:r>
            <a:br>
              <a:rPr lang="ru-RU" sz="6600" i="1" dirty="0" smtClean="0"/>
            </a:br>
            <a:r>
              <a:rPr lang="ru-RU" sz="6600" b="1" i="1" dirty="0" smtClean="0"/>
              <a:t>День здоровья</a:t>
            </a:r>
            <a:br>
              <a:rPr lang="ru-RU" sz="6600" b="1" i="1" dirty="0" smtClean="0"/>
            </a:br>
            <a:r>
              <a:rPr lang="ru-RU" sz="6600" b="1" i="1" dirty="0" smtClean="0"/>
              <a:t>Группа №8 «Радуга»</a:t>
            </a:r>
            <a:r>
              <a:rPr lang="ru-RU" sz="6600" i="1" dirty="0" smtClean="0"/>
              <a:t/>
            </a:r>
            <a:br>
              <a:rPr lang="ru-RU" sz="6600" i="1" dirty="0" smtClean="0"/>
            </a:br>
            <a:r>
              <a:rPr lang="ru-RU" sz="6600" i="1" dirty="0" smtClean="0"/>
              <a:t/>
            </a:r>
            <a:br>
              <a:rPr lang="ru-RU" sz="6600" i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                          </a:t>
            </a:r>
            <a:r>
              <a:rPr lang="ru-RU" dirty="0" smtClean="0"/>
              <a:t>                          </a:t>
            </a:r>
            <a:r>
              <a:rPr lang="ru-RU" sz="1800" dirty="0" smtClean="0"/>
              <a:t>Воспитатель</a:t>
            </a:r>
            <a:r>
              <a:rPr lang="ru-RU" sz="1800" dirty="0" smtClean="0"/>
              <a:t>: Донцова  Елена Викторовна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kartinkin.net/uploads/posts/2021-07/thumbs/1626349304_39-kartinkin-com-p-sportivnii-fon-dlya-detei-krasivo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Игры</a:t>
            </a:r>
            <a:endParaRPr lang="ru-RU" dirty="0"/>
          </a:p>
        </p:txBody>
      </p:sp>
      <p:pic>
        <p:nvPicPr>
          <p:cNvPr id="3074" name="Picture 2" descr="C:\Users\1\Desktop\Лена работа\Фото\20201028_09264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420888"/>
            <a:ext cx="4659356" cy="26208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 descr="C:\Users\1\Downloads\20220317_16200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042535" y="2310393"/>
            <a:ext cx="4459530" cy="2952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kartinkin.net/uploads/posts/2021-07/thumbs/1626349304_39-kartinkin-com-p-sportivnii-fon-dlya-detei-krasivo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Прогулка на свежем воздухе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6" name="Рисунок 9" descr="20220324_1218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556792"/>
            <a:ext cx="3717549" cy="20924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Рисунок 10" descr="20220316_1106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5" y="1556792"/>
            <a:ext cx="3844207" cy="21602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Рисунок 11" descr="20220325_11290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4005064"/>
            <a:ext cx="3791700" cy="23042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3" name="Рисунок 12" descr="IMG-20220322-WA000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4005064"/>
            <a:ext cx="3672408" cy="24269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333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3543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5172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6905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kartinkin.net/uploads/posts/2021-07/thumbs/1626349304_39-kartinkin-com-p-sportivnii-fon-dlya-detei-krasivo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Викторина «Что я знаю о себе»</a:t>
            </a:r>
            <a:endParaRPr lang="ru-RU" dirty="0"/>
          </a:p>
        </p:txBody>
      </p:sp>
      <p:pic>
        <p:nvPicPr>
          <p:cNvPr id="5123" name="Picture 3" descr="C:\Users\1\Desktop\Лена работа\Фото\20201225_09215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700808"/>
            <a:ext cx="4154885" cy="27363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4" name="Picture 4" descr="C:\Users\1\Desktop\Лена работа\Фото\20201225_0933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717032"/>
            <a:ext cx="4187957" cy="28803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kartinkin.net/uploads/posts/2021-07/thumbs/1626349304_39-kartinkin-com-p-sportivnii-fon-dlya-detei-krasivo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Газеты по ЗОЖ</a:t>
            </a:r>
            <a:endParaRPr lang="ru-RU" dirty="0"/>
          </a:p>
        </p:txBody>
      </p:sp>
      <p:pic>
        <p:nvPicPr>
          <p:cNvPr id="7170" name="Picture 2" descr="C:\Users\1\Desktop\Лена работа\Фото\20210331_12481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5253" r="11518"/>
          <a:stretch>
            <a:fillRect/>
          </a:stretch>
        </p:blipFill>
        <p:spPr bwMode="auto">
          <a:xfrm>
            <a:off x="2987824" y="1412776"/>
            <a:ext cx="3384376" cy="228731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171" name="Picture 3" descr="C:\Users\1\Desktop\Лена работа\Фото\20210331_124826.jpg"/>
          <p:cNvPicPr>
            <a:picLocks noChangeAspect="1" noChangeArrowheads="1"/>
          </p:cNvPicPr>
          <p:nvPr/>
        </p:nvPicPr>
        <p:blipFill>
          <a:blip r:embed="rId4" cstate="print"/>
          <a:srcRect t="3801" b="13250"/>
          <a:stretch>
            <a:fillRect/>
          </a:stretch>
        </p:blipFill>
        <p:spPr bwMode="auto">
          <a:xfrm>
            <a:off x="6876256" y="1124744"/>
            <a:ext cx="1806736" cy="26642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172" name="Picture 4" descr="C:\Users\1\Desktop\Лена работа\Фото\20210331_124835.jpg"/>
          <p:cNvPicPr>
            <a:picLocks noChangeAspect="1" noChangeArrowheads="1"/>
          </p:cNvPicPr>
          <p:nvPr/>
        </p:nvPicPr>
        <p:blipFill>
          <a:blip r:embed="rId5" cstate="print"/>
          <a:srcRect t="2751" b="12201"/>
          <a:stretch>
            <a:fillRect/>
          </a:stretch>
        </p:blipFill>
        <p:spPr bwMode="auto">
          <a:xfrm>
            <a:off x="467544" y="1268760"/>
            <a:ext cx="1800200" cy="272186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173" name="Picture 5" descr="C:\Users\1\Desktop\Лена работа\Фото\20210331_164526.jpg"/>
          <p:cNvPicPr>
            <a:picLocks noChangeAspect="1" noChangeArrowheads="1"/>
          </p:cNvPicPr>
          <p:nvPr/>
        </p:nvPicPr>
        <p:blipFill>
          <a:blip r:embed="rId6" cstate="print"/>
          <a:srcRect l="2751" r="11413"/>
          <a:stretch>
            <a:fillRect/>
          </a:stretch>
        </p:blipFill>
        <p:spPr bwMode="auto">
          <a:xfrm>
            <a:off x="251520" y="4869160"/>
            <a:ext cx="2605844" cy="170765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174" name="Picture 6" descr="C:\Users\1\Desktop\Лена работа\Фото\20210331_164531.jpg"/>
          <p:cNvPicPr>
            <a:picLocks noChangeAspect="1" noChangeArrowheads="1"/>
          </p:cNvPicPr>
          <p:nvPr/>
        </p:nvPicPr>
        <p:blipFill>
          <a:blip r:embed="rId7" cstate="print"/>
          <a:srcRect l="5113" r="12988"/>
          <a:stretch>
            <a:fillRect/>
          </a:stretch>
        </p:blipFill>
        <p:spPr bwMode="auto">
          <a:xfrm>
            <a:off x="6641212" y="4941168"/>
            <a:ext cx="2323275" cy="15956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175" name="Picture 7" descr="C:\Users\1\Desktop\Лена работа\Фото\20210331_164541.jpg"/>
          <p:cNvPicPr>
            <a:picLocks noChangeAspect="1" noChangeArrowheads="1"/>
          </p:cNvPicPr>
          <p:nvPr/>
        </p:nvPicPr>
        <p:blipFill>
          <a:blip r:embed="rId8" cstate="print"/>
          <a:srcRect l="2762" r="7076"/>
          <a:stretch>
            <a:fillRect/>
          </a:stretch>
        </p:blipFill>
        <p:spPr bwMode="auto">
          <a:xfrm>
            <a:off x="3419872" y="4869160"/>
            <a:ext cx="2704243" cy="16871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artinkin.net/uploads/posts/2021-07/thumbs/1626349304_39-kartinkin-com-p-sportivnii-fon-dlya-detei-krasivo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5602634"/>
          </a:xfrm>
        </p:spPr>
        <p:txBody>
          <a:bodyPr>
            <a:normAutofit fontScale="90000"/>
          </a:bodyPr>
          <a:lstStyle/>
          <a:p>
            <a:r>
              <a:rPr lang="ru-RU" sz="9600" i="1" dirty="0" smtClean="0"/>
              <a:t>В здоровом теле –здоровый дух</a:t>
            </a:r>
            <a:endParaRPr lang="ru-RU" sz="9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kartinkin.net/uploads/posts/2021-07/thumbs/1626349304_39-kartinkin-com-p-sportivnii-fon-dlya-detei-krasivo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Что такое здоровье, здоровый образ жизни (ЗОЖ</a:t>
            </a:r>
            <a:r>
              <a:rPr lang="ru-RU" sz="2400" b="1" dirty="0" smtClean="0"/>
              <a:t>)?</a:t>
            </a:r>
            <a:br>
              <a:rPr lang="ru-RU" sz="2400" b="1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В Уставе Всемирной организации здравоохранения указано, что здоровье – это состояние полного физического, душевного,  духовного, и социального благополучия, а не только отсутствие болезней и физических дефектов.</a:t>
            </a:r>
            <a:br>
              <a:rPr lang="ru-RU" sz="2200" dirty="0" smtClean="0"/>
            </a:br>
            <a:r>
              <a:rPr lang="ru-RU" sz="2200" dirty="0" smtClean="0"/>
              <a:t>Здоровый образ жизни (ЗОЖ)— образ жизни человека, направленный на профилактику болезней и укрепление здоровья.</a:t>
            </a:r>
            <a:br>
              <a:rPr lang="ru-RU" sz="2200" dirty="0" smtClean="0"/>
            </a:br>
            <a:r>
              <a:rPr lang="ru-RU" sz="2200" dirty="0" smtClean="0"/>
              <a:t>По оценкам специалистов, здоровье людей зависит на 50—55 % именно от образа жизни, на 20 % — от окружающей среды, на 18—20 % — от генетической предрасположенности, и лишь на 8—10 % — от здравоохранения.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63272" cy="499715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kartinkin.net/uploads/posts/2021-07/thumbs/1626349304_39-kartinkin-com-p-sportivnii-fon-dlya-detei-krasivo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Актуальность здорового образа жизни вызвана возрастанием и изменением характера нагрузок на организм человека в связи с усложнением общественной жизни, увеличением рисков техногенного, экологического, психологического, политического и военного характеров, провоцирующих негативные сдвиги в состоянии здоровья. В современном обществе все больше и больше возрастает тенденция вести здоровый образ жизни.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kartinkin.net/uploads/posts/2021-07/thumbs/1626349304_39-kartinkin-com-p-sportivnii-fon-dlya-detei-krasivo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Здоровый образ жизни – это активные занятия физкультурой и спортом</a:t>
            </a:r>
            <a:endParaRPr lang="ru-RU" sz="3600" dirty="0"/>
          </a:p>
        </p:txBody>
      </p:sp>
      <p:pic>
        <p:nvPicPr>
          <p:cNvPr id="15363" name="Picture 3" descr="C:\Users\1\Desktop\Лена работа\Фото\20210219_1024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149080"/>
            <a:ext cx="4352483" cy="24482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 descr="C:\Users\1\Downloads\20220330_10205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628800"/>
            <a:ext cx="4032448" cy="23042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kartinkin.net/uploads/posts/2021-07/thumbs/1626349304_39-kartinkin-com-p-sportivnii-fon-dlya-detei-krasivo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Правильное питание</a:t>
            </a:r>
            <a:endParaRPr lang="ru-RU" dirty="0"/>
          </a:p>
        </p:txBody>
      </p:sp>
      <p:pic>
        <p:nvPicPr>
          <p:cNvPr id="7" name="Содержимое 6" descr="C:\Users\1\Downloads\20220407_08360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kartinkin.net/uploads/posts/2021-07/thumbs/1626349304_39-kartinkin-com-p-sportivnii-fon-dlya-detei-krasivo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Человек, чтобы сохранить и укрепить свое здоровье должен: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Соблюдать режим дня</a:t>
            </a:r>
          </a:p>
          <a:p>
            <a:r>
              <a:rPr lang="ru-RU" dirty="0" smtClean="0"/>
              <a:t>Утро начинать с зарядки</a:t>
            </a:r>
          </a:p>
          <a:p>
            <a:r>
              <a:rPr lang="ru-RU" dirty="0" smtClean="0"/>
              <a:t>Закалять свой организм </a:t>
            </a:r>
          </a:p>
          <a:p>
            <a:r>
              <a:rPr lang="ru-RU" dirty="0" smtClean="0"/>
              <a:t>Правильно и вовремя питаться</a:t>
            </a:r>
          </a:p>
          <a:p>
            <a:r>
              <a:rPr lang="ru-RU" dirty="0" smtClean="0"/>
              <a:t>Заниматься спортом, больше двигаться</a:t>
            </a:r>
          </a:p>
          <a:p>
            <a:r>
              <a:rPr lang="ru-RU" dirty="0" smtClean="0"/>
              <a:t>Высыпаться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kartinkin.net/uploads/posts/2021-07/thumbs/1626349304_39-kartinkin-com-p-sportivnii-fon-dlya-detei-krasivo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Утренняя зарядка</a:t>
            </a:r>
            <a:endParaRPr lang="ru-RU" dirty="0"/>
          </a:p>
        </p:txBody>
      </p:sp>
      <p:pic>
        <p:nvPicPr>
          <p:cNvPr id="7" name="Содержимое 6" descr="C:\Users\1\Downloads\20220407_083222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96752"/>
            <a:ext cx="3816424" cy="26642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1\Downloads\20220407_08284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196752"/>
            <a:ext cx="4032448" cy="26788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1\Downloads\20220407_08270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3728" y="4107136"/>
            <a:ext cx="4266356" cy="27508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kartinkin.net/uploads/posts/2021-07/thumbs/1626349304_39-kartinkin-com-p-sportivnii-fon-dlya-detei-krasivo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Закаливание(умывание холодной </a:t>
            </a:r>
            <a:r>
              <a:rPr lang="ru-RU" dirty="0" err="1" smtClean="0"/>
              <a:t>водой,гигиена</a:t>
            </a:r>
            <a:r>
              <a:rPr lang="ru-RU" dirty="0" smtClean="0"/>
              <a:t>, </a:t>
            </a:r>
            <a:r>
              <a:rPr lang="ru-RU" dirty="0" err="1" smtClean="0"/>
              <a:t>самомассаж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5123" name="Рисунок 7" descr="20220407_0833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132855"/>
            <a:ext cx="3960440" cy="22230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Рисунок 8" descr="20220407_0834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132856"/>
            <a:ext cx="3962400" cy="2228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1" name="Рисунок 6" descr="20220407_083342 (1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3728" y="4509120"/>
            <a:ext cx="3952875" cy="22193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2419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510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83</Words>
  <Application>Microsoft Office PowerPoint</Application>
  <PresentationFormat>Экран (4:3)</PresentationFormat>
  <Paragraphs>20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День здоровья Группа №8 «Радуга»                                                                                     Воспитатель: Донцова  Елена Викторовна</vt:lpstr>
      <vt:lpstr>В здоровом теле –здоровый дух</vt:lpstr>
      <vt:lpstr>Что такое здоровье, здоровый образ жизни (ЗОЖ)?  В Уставе Всемирной организации здравоохранения указано, что здоровье – это состояние полного физического, душевного,  духовного, и социального благополучия, а не только отсутствие болезней и физических дефектов. Здоровый образ жизни (ЗОЖ)— образ жизни человека, направленный на профилактику болезней и укрепление здоровья. По оценкам специалистов, здоровье людей зависит на 50—55 % именно от образа жизни, на 20 % — от окружающей среды, на 18—20 % — от генетической предрасположенности, и лишь на 8—10 % — от здравоохранения. </vt:lpstr>
      <vt:lpstr>Актуальность</vt:lpstr>
      <vt:lpstr>Здоровый образ жизни – это активные занятия физкультурой и спортом</vt:lpstr>
      <vt:lpstr>Правильное питание</vt:lpstr>
      <vt:lpstr>Человек, чтобы сохранить и укрепить свое здоровье должен:</vt:lpstr>
      <vt:lpstr>Утренняя зарядка</vt:lpstr>
      <vt:lpstr>Закаливание(умывание холодной водой,гигиена, самомассаж)</vt:lpstr>
      <vt:lpstr>Игры</vt:lpstr>
      <vt:lpstr>Прогулка на свежем воздухе</vt:lpstr>
      <vt:lpstr>Викторина «Что я знаю о себе»</vt:lpstr>
      <vt:lpstr>Газеты по ЗОЖ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День здоровья Группа №8 «Радуга»                                                           Воспитатель: Донцова  Елена Викторовна</dc:title>
  <dc:creator>1</dc:creator>
  <cp:lastModifiedBy>1</cp:lastModifiedBy>
  <cp:revision>13</cp:revision>
  <dcterms:created xsi:type="dcterms:W3CDTF">2021-04-01T06:21:37Z</dcterms:created>
  <dcterms:modified xsi:type="dcterms:W3CDTF">2022-04-09T05:48:36Z</dcterms:modified>
</cp:coreProperties>
</file>