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3D45-6AB9-4BD5-B086-118B0DEF518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F0852-5853-4368-B38D-42655F492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676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3D45-6AB9-4BD5-B086-118B0DEF518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F0852-5853-4368-B38D-42655F492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015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3D45-6AB9-4BD5-B086-118B0DEF518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F0852-5853-4368-B38D-42655F4928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697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3D45-6AB9-4BD5-B086-118B0DEF518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F0852-5853-4368-B38D-42655F492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23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3D45-6AB9-4BD5-B086-118B0DEF518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F0852-5853-4368-B38D-42655F4928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035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3D45-6AB9-4BD5-B086-118B0DEF518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F0852-5853-4368-B38D-42655F492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413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3D45-6AB9-4BD5-B086-118B0DEF518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F0852-5853-4368-B38D-42655F492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769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3D45-6AB9-4BD5-B086-118B0DEF518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F0852-5853-4368-B38D-42655F492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242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3D45-6AB9-4BD5-B086-118B0DEF518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F0852-5853-4368-B38D-42655F492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603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3D45-6AB9-4BD5-B086-118B0DEF518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F0852-5853-4368-B38D-42655F492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821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3D45-6AB9-4BD5-B086-118B0DEF518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F0852-5853-4368-B38D-42655F492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324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3D45-6AB9-4BD5-B086-118B0DEF518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F0852-5853-4368-B38D-42655F492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76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3D45-6AB9-4BD5-B086-118B0DEF518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F0852-5853-4368-B38D-42655F492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39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3D45-6AB9-4BD5-B086-118B0DEF518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F0852-5853-4368-B38D-42655F492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714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3D45-6AB9-4BD5-B086-118B0DEF518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F0852-5853-4368-B38D-42655F492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340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F0852-5853-4368-B38D-42655F4928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3D45-6AB9-4BD5-B086-118B0DEF518F}" type="datetimeFigureOut">
              <a:rPr lang="ru-RU" smtClean="0"/>
              <a:pPr/>
              <a:t>29.03.2021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413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23D45-6AB9-4BD5-B086-118B0DEF518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0F0852-5853-4368-B38D-42655F492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824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5910" y="98062"/>
            <a:ext cx="10604310" cy="164630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БМАДОУ «Детский сад № 40 «Березонька»»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8701" y="2030964"/>
            <a:ext cx="10421077" cy="4247005"/>
          </a:xfrm>
        </p:spPr>
        <p:txBody>
          <a:bodyPr>
            <a:noAutofit/>
          </a:bodyPr>
          <a:lstStyle/>
          <a:p>
            <a:pPr algn="ctr"/>
            <a:r>
              <a:rPr lang="ru-RU" sz="9600" dirty="0" smtClean="0">
                <a:solidFill>
                  <a:srgbClr val="7030A0"/>
                </a:solidFill>
              </a:rPr>
              <a:t>Мини –музей КОШЕК</a:t>
            </a:r>
          </a:p>
          <a:p>
            <a:endParaRPr lang="ru-RU" sz="2000" dirty="0" smtClean="0">
              <a:solidFill>
                <a:schemeClr val="tx1"/>
              </a:solidFill>
            </a:endParaRPr>
          </a:p>
          <a:p>
            <a:r>
              <a:rPr lang="ru-RU" sz="2000" dirty="0" smtClean="0">
                <a:solidFill>
                  <a:schemeClr val="tx1"/>
                </a:solidFill>
              </a:rPr>
              <a:t>Воспитатель: Донцова Елена Викторовна, 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I</a:t>
            </a:r>
            <a:r>
              <a:rPr lang="ru-RU" sz="2000" dirty="0" smtClean="0">
                <a:solidFill>
                  <a:schemeClr val="tx1"/>
                </a:solidFill>
              </a:rPr>
              <a:t> квалификационная категория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52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012" y="354842"/>
            <a:ext cx="4299850" cy="399879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Приходите в гости к нам,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Наш музей расскажет Вам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О котятах и о кошках,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И о прочих их друзьях!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Всех друзей зовем в музей,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Посмотрите поскорей!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9282" y="1234253"/>
            <a:ext cx="6041231" cy="4282409"/>
          </a:xfrm>
        </p:spPr>
      </p:pic>
    </p:spTree>
    <p:extLst>
      <p:ext uri="{BB962C8B-B14F-4D97-AF65-F5344CB8AC3E}">
        <p14:creationId xmlns:p14="http://schemas.microsoft.com/office/powerpoint/2010/main" val="242789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Цели и задачи мини-музея: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92072"/>
            <a:ext cx="10732194" cy="5309669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3300" b="1" i="1" dirty="0" smtClean="0">
                <a:solidFill>
                  <a:schemeClr val="tx1"/>
                </a:solidFill>
              </a:rPr>
              <a:t>Цель:</a:t>
            </a:r>
            <a:endParaRPr lang="ru-RU" sz="3300" dirty="0" smtClean="0">
              <a:solidFill>
                <a:schemeClr val="tx1"/>
              </a:solidFill>
            </a:endParaRPr>
          </a:p>
          <a:p>
            <a:r>
              <a:rPr lang="ru-RU" sz="3300" dirty="0" smtClean="0">
                <a:solidFill>
                  <a:schemeClr val="tx1"/>
                </a:solidFill>
              </a:rPr>
              <a:t>Знакомство детей с ролью кошки в жизни человека.</a:t>
            </a:r>
          </a:p>
          <a:p>
            <a:r>
              <a:rPr lang="ru-RU" sz="3300" dirty="0" smtClean="0">
                <a:solidFill>
                  <a:schemeClr val="tx1"/>
                </a:solidFill>
              </a:rPr>
              <a:t>Воспитание заботливого отношения к животному миру в целом.</a:t>
            </a:r>
          </a:p>
          <a:p>
            <a:r>
              <a:rPr lang="ru-RU" sz="3300" dirty="0" smtClean="0">
                <a:solidFill>
                  <a:schemeClr val="tx1"/>
                </a:solidFill>
              </a:rPr>
              <a:t>Формирование у дошкольников исследовательского поведения.</a:t>
            </a:r>
          </a:p>
          <a:p>
            <a:pPr>
              <a:buNone/>
            </a:pPr>
            <a:r>
              <a:rPr lang="ru-RU" sz="3300" b="1" i="1" dirty="0" smtClean="0">
                <a:solidFill>
                  <a:schemeClr val="tx1"/>
                </a:solidFill>
              </a:rPr>
              <a:t/>
            </a:r>
            <a:br>
              <a:rPr lang="ru-RU" sz="3300" b="1" i="1" dirty="0" smtClean="0">
                <a:solidFill>
                  <a:schemeClr val="tx1"/>
                </a:solidFill>
              </a:rPr>
            </a:br>
            <a:r>
              <a:rPr lang="ru-RU" sz="3300" b="1" i="1" dirty="0" smtClean="0">
                <a:solidFill>
                  <a:schemeClr val="tx1"/>
                </a:solidFill>
              </a:rPr>
              <a:t>Задачи   :</a:t>
            </a:r>
            <a:endParaRPr lang="ru-RU" sz="3300" dirty="0" smtClean="0">
              <a:solidFill>
                <a:schemeClr val="tx1"/>
              </a:solidFill>
            </a:endParaRPr>
          </a:p>
          <a:p>
            <a:r>
              <a:rPr lang="ru-RU" sz="3300" dirty="0" smtClean="0">
                <a:solidFill>
                  <a:schemeClr val="tx1"/>
                </a:solidFill>
              </a:rPr>
              <a:t>Формировать   интерес и приобщать к исследовательской деятельности детей, педагогов, родителей;</a:t>
            </a:r>
          </a:p>
          <a:p>
            <a:r>
              <a:rPr lang="ru-RU" sz="3300" dirty="0" smtClean="0">
                <a:solidFill>
                  <a:schemeClr val="tx1"/>
                </a:solidFill>
              </a:rPr>
              <a:t>Развивать   творчество, креативность, в создании композиций, любознательность   участников   проекта;</a:t>
            </a:r>
          </a:p>
          <a:p>
            <a:r>
              <a:rPr lang="ru-RU" sz="3300" dirty="0" smtClean="0">
                <a:solidFill>
                  <a:schemeClr val="tx1"/>
                </a:solidFill>
              </a:rPr>
              <a:t>Расширять знания детей об особенностях внешнего   вида, о жизненных проявлениях, повадках и условиях содержания   домашних   животных;</a:t>
            </a:r>
          </a:p>
          <a:p>
            <a:r>
              <a:rPr lang="ru-RU" sz="3300" dirty="0" smtClean="0">
                <a:solidFill>
                  <a:schemeClr val="tx1"/>
                </a:solidFill>
              </a:rPr>
              <a:t>Вызвать желание делиться полученными знаниями с окружающими;</a:t>
            </a:r>
          </a:p>
          <a:p>
            <a:r>
              <a:rPr lang="ru-RU" sz="3300" dirty="0" smtClean="0">
                <a:solidFill>
                  <a:schemeClr val="tx1"/>
                </a:solidFill>
              </a:rPr>
              <a:t>Способствовать развитию связной речи;</a:t>
            </a:r>
          </a:p>
          <a:p>
            <a:r>
              <a:rPr lang="ru-RU" sz="3300" dirty="0" smtClean="0">
                <a:solidFill>
                  <a:schemeClr val="tx1"/>
                </a:solidFill>
              </a:rPr>
              <a:t>Совершенствовать знания   детей о безопасном поведении с животными;</a:t>
            </a:r>
          </a:p>
          <a:p>
            <a:r>
              <a:rPr lang="ru-RU" sz="3300" dirty="0" smtClean="0">
                <a:solidFill>
                  <a:schemeClr val="tx1"/>
                </a:solidFill>
              </a:rPr>
              <a:t>Воспитывать заботливое   и ответственное отношение   к домашним животным.</a:t>
            </a:r>
          </a:p>
          <a:p>
            <a:endParaRPr lang="ru-RU" sz="29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501" y="27297"/>
            <a:ext cx="2342361" cy="3189598"/>
          </a:xfrm>
          <a:prstGeom prst="rect">
            <a:avLst/>
          </a:prstGeom>
          <a:ln w="127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4093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322762" cy="13208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Аспекты деятельности мини-музея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600" dirty="0" smtClean="0">
                <a:solidFill>
                  <a:schemeClr val="tx1"/>
                </a:solidFill>
              </a:rPr>
              <a:t>Мини музей предназначен для формирования первичных представлений о музеях, для познавательного развития детей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80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066" y="609600"/>
            <a:ext cx="11533827" cy="132080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Перспектива развития мини-музея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tx1"/>
                </a:solidFill>
              </a:rPr>
              <a:t>Пополнение коллекции мини-музея новыми экспонатами;</a:t>
            </a:r>
          </a:p>
          <a:p>
            <a:r>
              <a:rPr lang="ru-RU" sz="3200" dirty="0" smtClean="0">
                <a:solidFill>
                  <a:schemeClr val="tx1"/>
                </a:solidFill>
              </a:rPr>
              <a:t>Подбор детских мультфильмов, литературы и наглядного материала;</a:t>
            </a:r>
          </a:p>
          <a:p>
            <a:r>
              <a:rPr lang="ru-RU" sz="3200" dirty="0" smtClean="0">
                <a:solidFill>
                  <a:schemeClr val="tx1"/>
                </a:solidFill>
              </a:rPr>
              <a:t>Проведение экскурсий для других групп детского сада.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899" y="2893730"/>
            <a:ext cx="2604203" cy="3841845"/>
          </a:xfrm>
          <a:prstGeom prst="rect">
            <a:avLst/>
          </a:prstGeom>
          <a:ln w="3175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1525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663956" cy="13208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Ожидаемые результаты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Сплочение детей и родителей и педагогов в процессе активного сотрудничества, в создании мини-музея</a:t>
            </a:r>
          </a:p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Понимание детей. Как нужно ухаживать за кошками;</a:t>
            </a:r>
          </a:p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Бережное и ответственное отношение к животным.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98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163773"/>
            <a:ext cx="10227227" cy="1766627"/>
          </a:xfrm>
        </p:spPr>
        <p:txBody>
          <a:bodyPr>
            <a:noAutofit/>
          </a:bodyPr>
          <a:lstStyle/>
          <a:p>
            <a:pPr algn="ctr"/>
            <a:r>
              <a:rPr lang="ru-RU" sz="7200" dirty="0">
                <a:solidFill>
                  <a:schemeClr val="tx1"/>
                </a:solidFill>
              </a:rPr>
              <a:t>Спасибо за внимание!</a:t>
            </a:r>
            <a:br>
              <a:rPr lang="ru-RU" sz="7200" dirty="0">
                <a:solidFill>
                  <a:schemeClr val="tx1"/>
                </a:solidFill>
              </a:rPr>
            </a:br>
            <a:endParaRPr lang="ru-RU" sz="7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248" y="1282890"/>
            <a:ext cx="3854581" cy="5544262"/>
          </a:xfrm>
          <a:prstGeom prst="rect">
            <a:avLst/>
          </a:prstGeom>
          <a:ln>
            <a:solidFill>
              <a:schemeClr val="tx1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014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</TotalTime>
  <Words>283</Words>
  <Application>Microsoft Office PowerPoint</Application>
  <PresentationFormat>Широкоэкранный</PresentationFormat>
  <Paragraphs>30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Грань</vt:lpstr>
      <vt:lpstr>БМАДОУ «Детский сад № 40 «Березонька»»</vt:lpstr>
      <vt:lpstr>Приходите в гости к нам, Наш музей расскажет Вам О котятах и о кошках, И о прочих их друзьях! Всех друзей зовем в музей, Посмотрите поскорей!</vt:lpstr>
      <vt:lpstr>Цели и задачи мини-музея:</vt:lpstr>
      <vt:lpstr>Аспекты деятельности мини-музея</vt:lpstr>
      <vt:lpstr>Перспектива развития мини-музея</vt:lpstr>
      <vt:lpstr>Ожидаемые результаты</vt:lpstr>
      <vt:lpstr>Спасибо за внимание!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БМАДОУ «Детский сад № 40 «Березонька»»</dc:title>
  <dc:creator>admin</dc:creator>
  <cp:lastModifiedBy>Пользователь Windows</cp:lastModifiedBy>
  <cp:revision>7</cp:revision>
  <dcterms:created xsi:type="dcterms:W3CDTF">2021-03-26T07:53:30Z</dcterms:created>
  <dcterms:modified xsi:type="dcterms:W3CDTF">2021-03-29T11:03:14Z</dcterms:modified>
</cp:coreProperties>
</file>