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7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1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9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2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03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1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6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4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0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2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2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6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1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4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1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3D45-6AB9-4BD5-B086-118B0DEF518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0F0852-5853-4368-B38D-42655F49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2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910" y="98062"/>
            <a:ext cx="10604310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БМАДОУ «Детский сад № 40 «Березонька»»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8701" y="2030964"/>
            <a:ext cx="10421077" cy="4247005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7030A0"/>
                </a:solidFill>
              </a:rPr>
              <a:t>Мини –музей КОШЕК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Воспитатель: Донцова Елена Викторовна,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 квалификационная категория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354842"/>
            <a:ext cx="4299850" cy="39987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Приходите в гости к нам,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Наш музей расскажет Вам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 котятах и о кошках,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о прочих их друзьях!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Всех друзей зовем в музей,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Посмотрите поскорей!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282" y="1234253"/>
            <a:ext cx="6041231" cy="4282409"/>
          </a:xfrm>
        </p:spPr>
      </p:pic>
    </p:spTree>
    <p:extLst>
      <p:ext uri="{BB962C8B-B14F-4D97-AF65-F5344CB8AC3E}">
        <p14:creationId xmlns:p14="http://schemas.microsoft.com/office/powerpoint/2010/main" val="24278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Цели и задачи мини-музея: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2072"/>
            <a:ext cx="10732194" cy="530966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300" b="1" i="1" dirty="0" smtClean="0">
                <a:solidFill>
                  <a:schemeClr val="tx1"/>
                </a:solidFill>
              </a:rPr>
              <a:t>Цель:</a:t>
            </a:r>
            <a:endParaRPr lang="ru-RU" sz="3300" dirty="0" smtClean="0">
              <a:solidFill>
                <a:schemeClr val="tx1"/>
              </a:solidFill>
            </a:endParaRPr>
          </a:p>
          <a:p>
            <a:r>
              <a:rPr lang="ru-RU" sz="3300" dirty="0" smtClean="0">
                <a:solidFill>
                  <a:schemeClr val="tx1"/>
                </a:solidFill>
              </a:rPr>
              <a:t>Знакомство детей с ролью кошки в жизни человека.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Воспитание заботливого отношения к животному миру в целом.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Формирование у дошкольников исследовательского поведения.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tx1"/>
                </a:solidFill>
              </a:rPr>
              <a:t/>
            </a:r>
            <a:br>
              <a:rPr lang="ru-RU" sz="3300" b="1" i="1" dirty="0" smtClean="0">
                <a:solidFill>
                  <a:schemeClr val="tx1"/>
                </a:solidFill>
              </a:rPr>
            </a:br>
            <a:r>
              <a:rPr lang="ru-RU" sz="3300" b="1" i="1" dirty="0" smtClean="0">
                <a:solidFill>
                  <a:schemeClr val="tx1"/>
                </a:solidFill>
              </a:rPr>
              <a:t>Задачи   :</a:t>
            </a:r>
            <a:endParaRPr lang="ru-RU" sz="3300" dirty="0" smtClean="0">
              <a:solidFill>
                <a:schemeClr val="tx1"/>
              </a:solidFill>
            </a:endParaRPr>
          </a:p>
          <a:p>
            <a:r>
              <a:rPr lang="ru-RU" sz="3300" dirty="0" smtClean="0">
                <a:solidFill>
                  <a:schemeClr val="tx1"/>
                </a:solidFill>
              </a:rPr>
              <a:t>Формировать   интерес и приобщать к исследовательской деятельности детей, педагогов, родителей;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Развивать   творчество, креативность, в создании композиций, любознательность   участников   проекта;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Расширять знания детей об особенностях внешнего   вида, о жизненных проявлениях, повадках и условиях содержания   домашних   животных;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Вызвать желание делиться полученными знаниями с окружающими;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Способствовать развитию связной речи;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Совершенствовать знания   детей о безопасном поведении с животными;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Воспитывать заботливое   и ответственное отношение   к домашним животным.</a:t>
            </a:r>
          </a:p>
          <a:p>
            <a:endParaRPr lang="ru-RU" sz="29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01" y="27297"/>
            <a:ext cx="2342361" cy="3189598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09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22762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Аспекты деятельности мини-музея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Мини музей предназначен для формирования первичных представлений о музеях, для познавательного развития детей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66" y="609600"/>
            <a:ext cx="11533827" cy="1320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Перспектива развития мини-музея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Пополнение коллекции мини-музея новыми экспонатами;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Подбор детских мультфильмов, литературы и наглядного материала;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Проведение экскурсий для других групп детского сада.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99" y="2893730"/>
            <a:ext cx="2604203" cy="3841845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52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63956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Ожидаемые результаты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Сплочение детей и родителей и педагогов в процессе активного сотрудничества, в создании мини-музея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Понимание детей. Как нужно ухаживать за кошками;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Бережное и ответственное отношение к животным.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63773"/>
            <a:ext cx="10227227" cy="1766627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Спасибо за внимание!</a:t>
            </a:r>
            <a:br>
              <a:rPr lang="ru-RU" sz="7200" dirty="0">
                <a:solidFill>
                  <a:schemeClr val="tx1"/>
                </a:solidFill>
              </a:rPr>
            </a:b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1282890"/>
            <a:ext cx="3854581" cy="5544262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283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БМАДОУ «Детский сад № 40 «Березонька»»</vt:lpstr>
      <vt:lpstr>Приходите в гости к нам, Наш музей расскажет Вам О котятах и о кошках, И о прочих их друзьях! Всех друзей зовем в музей, Посмотрите поскорей!</vt:lpstr>
      <vt:lpstr>Цели и задачи мини-музея:</vt:lpstr>
      <vt:lpstr>Аспекты деятельности мини-музея</vt:lpstr>
      <vt:lpstr>Перспектива развития мини-музея</vt:lpstr>
      <vt:lpstr>Ожидаемые результаты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БМАДОУ «Детский сад № 40 «Березонька»»</dc:title>
  <dc:creator>admin</dc:creator>
  <cp:lastModifiedBy>Пользователь Windows</cp:lastModifiedBy>
  <cp:revision>7</cp:revision>
  <dcterms:created xsi:type="dcterms:W3CDTF">2021-03-26T07:53:30Z</dcterms:created>
  <dcterms:modified xsi:type="dcterms:W3CDTF">2021-03-29T11:03:14Z</dcterms:modified>
</cp:coreProperties>
</file>