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4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6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852D-235B-4794-8010-7B44C216C14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4BBC-44FA-4836-8C32-6A9B2F47E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7" y="0"/>
            <a:ext cx="12327467" cy="8404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9634" y="1409468"/>
            <a:ext cx="697665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Мини-музей</a:t>
            </a:r>
          </a:p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«Русская изба»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2290" y="5861172"/>
            <a:ext cx="3518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Неустроева Лада Игоревна, гр.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399">
            <a:off x="558291" y="1253332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r="10786"/>
          <a:stretch/>
        </p:blipFill>
        <p:spPr>
          <a:xfrm rot="613696">
            <a:off x="8302210" y="1749810"/>
            <a:ext cx="3281359" cy="365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2945"/>
          <a:stretch/>
        </p:blipFill>
        <p:spPr>
          <a:xfrm>
            <a:off x="4395590" y="1487492"/>
            <a:ext cx="3400820" cy="361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/>
          <a:stretch/>
        </p:blipFill>
        <p:spPr>
          <a:xfrm>
            <a:off x="654755" y="847284"/>
            <a:ext cx="3149599" cy="517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b="3469"/>
          <a:stretch/>
        </p:blipFill>
        <p:spPr>
          <a:xfrm>
            <a:off x="4016020" y="2055813"/>
            <a:ext cx="3705580" cy="408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21114" b="1857"/>
          <a:stretch/>
        </p:blipFill>
        <p:spPr>
          <a:xfrm>
            <a:off x="7933266" y="847284"/>
            <a:ext cx="3822298" cy="456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4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" y="1027905"/>
            <a:ext cx="3573441" cy="476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14500" b="22501"/>
          <a:stretch/>
        </p:blipFill>
        <p:spPr>
          <a:xfrm>
            <a:off x="4271387" y="1205575"/>
            <a:ext cx="3819387" cy="458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2" y="1024415"/>
            <a:ext cx="3711928" cy="494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8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2" y="1027905"/>
            <a:ext cx="3641174" cy="485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7"/>
          <a:stretch/>
        </p:blipFill>
        <p:spPr>
          <a:xfrm>
            <a:off x="4633582" y="1896533"/>
            <a:ext cx="3711928" cy="398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29" y="1343379"/>
            <a:ext cx="3027651" cy="453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4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467" cy="8404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05019" y="566241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071" y="1489571"/>
            <a:ext cx="4009858" cy="53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4659" y="666143"/>
            <a:ext cx="817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Добро пожаловать!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156" y="2686756"/>
            <a:ext cx="5034844" cy="283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44622" y="2167467"/>
            <a:ext cx="2314222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851" y="1596161"/>
            <a:ext cx="5574772" cy="447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2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1" y="869244"/>
            <a:ext cx="3915128" cy="522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18667" y="1083733"/>
            <a:ext cx="58250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печка, русская печка!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 добром доме теплее местечка!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2050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9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1027906"/>
            <a:ext cx="3767204" cy="502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8" y="1027906"/>
            <a:ext cx="4514733" cy="33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65601" y="1298222"/>
            <a:ext cx="30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«Посидим рядком, поговорим ладком!»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7768" y="4526844"/>
            <a:ext cx="451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дружат-живут, не тужат!»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3074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158">
            <a:off x="498048" y="1140958"/>
            <a:ext cx="3524095" cy="469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702">
            <a:off x="7828159" y="926646"/>
            <a:ext cx="3845566" cy="512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09155" y="1399822"/>
            <a:ext cx="340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красна изба углами, а красна пирогами!»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455">
            <a:off x="377219" y="1027906"/>
            <a:ext cx="3416807" cy="455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015">
            <a:off x="6354667" y="1225053"/>
            <a:ext cx="5517914" cy="310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76889" y="1027906"/>
            <a:ext cx="1738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«Ой, гармошка моя!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я люблю тебя!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играешь - я пою!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весело живу!»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122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01" y="2106053"/>
            <a:ext cx="2462997" cy="2645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9" y="1027906"/>
            <a:ext cx="6088475" cy="456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5020" y="2649364"/>
            <a:ext cx="559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без дела не сидим,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Масленицу мастерим!»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8" y="1027906"/>
            <a:ext cx="3754063" cy="500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17066" y="1966020"/>
            <a:ext cx="5508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«Удивляется народ: едет печка, дым идет!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Емеля на печи ест большие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калачи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9239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5.infourok.ru/uploads/ex/10b6/000183cd-c1a7014f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40804" r="1919" b="11979"/>
          <a:stretch/>
        </p:blipFill>
        <p:spPr>
          <a:xfrm rot="849485">
            <a:off x="3463207" y="2245556"/>
            <a:ext cx="2719660" cy="257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8853" r="12644" b="5283"/>
          <a:stretch/>
        </p:blipFill>
        <p:spPr>
          <a:xfrm rot="20674187">
            <a:off x="530577" y="1113455"/>
            <a:ext cx="3025423" cy="366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/>
          <a:stretch/>
        </p:blipFill>
        <p:spPr>
          <a:xfrm>
            <a:off x="6908406" y="1174514"/>
            <a:ext cx="4176683" cy="445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7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111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11</cp:revision>
  <dcterms:created xsi:type="dcterms:W3CDTF">2021-03-27T14:26:14Z</dcterms:created>
  <dcterms:modified xsi:type="dcterms:W3CDTF">2021-03-29T11:02:03Z</dcterms:modified>
</cp:coreProperties>
</file>