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7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867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94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67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152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243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81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7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666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41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9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0888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A852D-235B-4794-8010-7B44C216C14E}" type="datetimeFigureOut">
              <a:rPr lang="ru-RU" smtClean="0"/>
              <a:t>29.03.2021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24BBC-44FA-4836-8C32-6A9B2F47EA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3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467" y="0"/>
            <a:ext cx="12327467" cy="84046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49634" y="1409468"/>
            <a:ext cx="6976654" cy="255454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Мини-музей</a:t>
            </a:r>
          </a:p>
          <a:p>
            <a:pPr algn="ctr"/>
            <a:r>
              <a:rPr lang="ru-RU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</a:rPr>
              <a:t>«Русская изба»</a:t>
            </a:r>
            <a:endParaRPr lang="ru-RU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412290" y="5861172"/>
            <a:ext cx="3518014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Исполнитель:</a:t>
            </a:r>
          </a:p>
          <a:p>
            <a:pPr algn="r"/>
            <a:r>
              <a:rPr lang="ru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Неустроева Лада Игоревна, гр. </a:t>
            </a:r>
            <a:r>
              <a:rPr lang="en-US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06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3399">
            <a:off x="558291" y="1253332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32" r="10786"/>
          <a:stretch/>
        </p:blipFill>
        <p:spPr>
          <a:xfrm rot="613696">
            <a:off x="8302210" y="1749810"/>
            <a:ext cx="3281359" cy="3651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6" t="22945"/>
          <a:stretch/>
        </p:blipFill>
        <p:spPr>
          <a:xfrm>
            <a:off x="4395590" y="1487492"/>
            <a:ext cx="3400820" cy="361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10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8"/>
          <a:stretch/>
        </p:blipFill>
        <p:spPr>
          <a:xfrm>
            <a:off x="654755" y="847284"/>
            <a:ext cx="3149599" cy="5176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7" b="3469"/>
          <a:stretch/>
        </p:blipFill>
        <p:spPr>
          <a:xfrm>
            <a:off x="4016020" y="2055813"/>
            <a:ext cx="3705580" cy="4083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2" r="21114" b="1857"/>
          <a:stretch/>
        </p:blipFill>
        <p:spPr>
          <a:xfrm>
            <a:off x="7933266" y="847284"/>
            <a:ext cx="3822298" cy="45685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3345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59" y="1027905"/>
            <a:ext cx="3573441" cy="47645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6" t="14500" b="22501"/>
          <a:stretch/>
        </p:blipFill>
        <p:spPr>
          <a:xfrm>
            <a:off x="4271387" y="1205575"/>
            <a:ext cx="3819387" cy="4586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8162" y="1024415"/>
            <a:ext cx="3711928" cy="4949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283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182" y="1027905"/>
            <a:ext cx="3641174" cy="4854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7"/>
          <a:stretch/>
        </p:blipFill>
        <p:spPr>
          <a:xfrm>
            <a:off x="4633582" y="1896533"/>
            <a:ext cx="3711928" cy="3986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929" y="1343379"/>
            <a:ext cx="3027651" cy="4539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6549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327467" cy="840466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05019" y="566241"/>
            <a:ext cx="69076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/>
              </a:rPr>
              <a:t>Спасибо за внимание!</a:t>
            </a:r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1071" y="1489571"/>
            <a:ext cx="4009858" cy="53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2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34659" y="666143"/>
            <a:ext cx="81731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+mj-lt"/>
              </a:rPr>
              <a:t>Добро пожаловать!</a:t>
            </a:r>
            <a:endParaRPr lang="ru-RU" sz="4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01156" y="2686756"/>
            <a:ext cx="5034844" cy="2833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244622" y="2167467"/>
            <a:ext cx="2314222" cy="3048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851" y="1596161"/>
            <a:ext cx="5574772" cy="44741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5258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61" y="869244"/>
            <a:ext cx="3915128" cy="5220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5418667" y="1083733"/>
            <a:ext cx="582506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Русская печка, русская печка!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в добром доме теплее местечка!</a:t>
            </a:r>
            <a:endParaRPr lang="ru-RU" sz="6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2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  <p:pic>
        <p:nvPicPr>
          <p:cNvPr id="2050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499269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12" y="1027906"/>
            <a:ext cx="3767204" cy="5022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768" y="1027906"/>
            <a:ext cx="4514733" cy="3386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165601" y="1298222"/>
            <a:ext cx="3072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«Посидим рядком, поговорим ладком!»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7768" y="4526844"/>
            <a:ext cx="45147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Там,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дружат-живут, не тужат!»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24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248" y="1825625"/>
            <a:ext cx="3263503" cy="4351338"/>
          </a:xfrm>
        </p:spPr>
      </p:pic>
      <p:pic>
        <p:nvPicPr>
          <p:cNvPr id="3074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93158">
            <a:off x="498048" y="1140958"/>
            <a:ext cx="3524095" cy="4698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9702">
            <a:off x="7828159" y="926646"/>
            <a:ext cx="3845566" cy="5127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4109155" y="1399822"/>
            <a:ext cx="340194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 красна изба углами, а красна пирогами!»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40455">
            <a:off x="377219" y="1027906"/>
            <a:ext cx="3416807" cy="4555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015">
            <a:off x="6354667" y="1225053"/>
            <a:ext cx="5517914" cy="31038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4176889" y="1027906"/>
            <a:ext cx="173848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«Ой, гармошка моя!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 я люблю тебя!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 играешь - я пою!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тобой весело живу!»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30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5122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501" y="2106053"/>
            <a:ext cx="2462997" cy="264589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539" y="1027906"/>
            <a:ext cx="6088475" cy="45663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85020" y="2649364"/>
            <a:ext cx="55931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без дела не сидим, </a:t>
            </a:r>
          </a:p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Масленицу мастерим!»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31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48" y="1027906"/>
            <a:ext cx="3754063" cy="5005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5317066" y="1966020"/>
            <a:ext cx="5508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«Удивляется народ: едет печка, дым идет!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Емеля на печи ест большие </a:t>
            </a:r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калачи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</a:t>
            </a:r>
          </a:p>
        </p:txBody>
      </p:sp>
    </p:spTree>
    <p:extLst>
      <p:ext uri="{BB962C8B-B14F-4D97-AF65-F5344CB8AC3E}">
        <p14:creationId xmlns:p14="http://schemas.microsoft.com/office/powerpoint/2010/main" val="92393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ds05.infourok.ru/uploads/ex/10b6/000183cd-c1a7014f/img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66" t="40804" r="1919" b="11979"/>
          <a:stretch/>
        </p:blipFill>
        <p:spPr>
          <a:xfrm rot="849485">
            <a:off x="3463207" y="2245556"/>
            <a:ext cx="2719660" cy="2578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" t="18853" r="12644" b="5283"/>
          <a:stretch/>
        </p:blipFill>
        <p:spPr>
          <a:xfrm rot="20674187">
            <a:off x="530577" y="1113455"/>
            <a:ext cx="3025423" cy="3667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36"/>
          <a:stretch/>
        </p:blipFill>
        <p:spPr>
          <a:xfrm>
            <a:off x="6908406" y="1174514"/>
            <a:ext cx="4176683" cy="44586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377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111</Words>
  <Application>Microsoft Office PowerPoint</Application>
  <PresentationFormat>Широкоэкранный</PresentationFormat>
  <Paragraphs>19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Пользователь Windows</cp:lastModifiedBy>
  <cp:revision>11</cp:revision>
  <dcterms:created xsi:type="dcterms:W3CDTF">2021-03-27T14:26:14Z</dcterms:created>
  <dcterms:modified xsi:type="dcterms:W3CDTF">2021-03-29T11:02:03Z</dcterms:modified>
</cp:coreProperties>
</file>