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27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Екатерина\Desktop\dazzle_55_140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44" y="0"/>
            <a:ext cx="91542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849694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Березовское муниципальное автономное дошкольное образовательное учреждение « Детский сад № 40 «Березонька»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3200" dirty="0" smtClean="0"/>
          </a:p>
          <a:p>
            <a:pPr algn="ctr"/>
            <a:endParaRPr lang="ru-RU" sz="3200" dirty="0"/>
          </a:p>
          <a:p>
            <a:pPr algn="ctr"/>
            <a:r>
              <a:rPr lang="ru-RU" sz="3200" dirty="0" smtClean="0"/>
              <a:t>ОБРАЗОВАТЕЛЬНЫЙ </a:t>
            </a:r>
            <a:r>
              <a:rPr lang="ru-RU" sz="3200" dirty="0"/>
              <a:t>ПРОЕКТ </a:t>
            </a:r>
          </a:p>
          <a:p>
            <a:pPr algn="ctr"/>
            <a:r>
              <a:rPr lang="ru-RU" sz="4400" b="1" dirty="0" smtClean="0"/>
              <a:t>«</a:t>
            </a:r>
            <a:r>
              <a:rPr lang="ru-RU" sz="4400" b="1" dirty="0"/>
              <a:t>Вставай на лыжи!»</a:t>
            </a:r>
          </a:p>
          <a:p>
            <a:r>
              <a:rPr lang="ru-RU" sz="4400" b="1" dirty="0"/>
              <a:t> </a:t>
            </a:r>
          </a:p>
          <a:p>
            <a:r>
              <a:rPr lang="ru-RU" dirty="0"/>
              <a:t> </a:t>
            </a:r>
            <a:r>
              <a:rPr lang="ru-RU" b="1" i="1" dirty="0"/>
              <a:t> </a:t>
            </a:r>
          </a:p>
          <a:p>
            <a:endParaRPr lang="ru-RU" b="1" i="1" dirty="0"/>
          </a:p>
          <a:p>
            <a:endParaRPr lang="ru-RU" b="1" i="1" dirty="0" smtClean="0"/>
          </a:p>
          <a:p>
            <a:endParaRPr lang="ru-RU" dirty="0"/>
          </a:p>
          <a:p>
            <a:pPr algn="r"/>
            <a:r>
              <a:rPr lang="ru-RU" dirty="0"/>
              <a:t>                                                       Автор проекта: </a:t>
            </a:r>
            <a:endParaRPr lang="ru-RU" dirty="0" smtClean="0"/>
          </a:p>
          <a:p>
            <a:pPr algn="r"/>
            <a:r>
              <a:rPr lang="ru-RU" dirty="0" smtClean="0"/>
              <a:t>инструктор </a:t>
            </a:r>
            <a:r>
              <a:rPr lang="ru-RU" dirty="0"/>
              <a:t>по </a:t>
            </a:r>
            <a:r>
              <a:rPr lang="ru-RU" dirty="0" smtClean="0"/>
              <a:t>физической культуре </a:t>
            </a:r>
            <a:endParaRPr lang="ru-RU" dirty="0"/>
          </a:p>
          <a:p>
            <a:pPr algn="r"/>
            <a:r>
              <a:rPr lang="ru-RU" dirty="0"/>
              <a:t>                      </a:t>
            </a:r>
            <a:r>
              <a:rPr lang="ru-RU" dirty="0" smtClean="0"/>
              <a:t>Тарасова Елена Павловна                                                           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r>
              <a:rPr lang="ru-RU" b="1" i="1" dirty="0"/>
              <a:t> </a:t>
            </a:r>
            <a:r>
              <a:rPr lang="ru-RU" i="1" dirty="0"/>
              <a:t> </a:t>
            </a:r>
            <a:endParaRPr lang="ru-RU" dirty="0"/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02970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58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ел февр 3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-317977" y="940922"/>
            <a:ext cx="5132040" cy="3849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697" y="398748"/>
            <a:ext cx="255178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6478"/>
            <a:ext cx="6876256" cy="3867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03" y="635583"/>
            <a:ext cx="3335475" cy="592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46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2" y="429269"/>
            <a:ext cx="7956376" cy="4475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64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2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Вид проекта:</a:t>
            </a:r>
            <a:endParaRPr lang="ru-RU" sz="2400" dirty="0"/>
          </a:p>
          <a:p>
            <a:r>
              <a:rPr lang="ru-RU" sz="2400" dirty="0"/>
              <a:t>- по срокам реализации: долгосрочный;</a:t>
            </a:r>
          </a:p>
          <a:p>
            <a:r>
              <a:rPr lang="ru-RU" sz="2400" dirty="0"/>
              <a:t>- по составу</a:t>
            </a:r>
            <a:r>
              <a:rPr lang="ru-RU" sz="2400" b="1" dirty="0"/>
              <a:t> </a:t>
            </a:r>
            <a:r>
              <a:rPr lang="ru-RU" sz="2400" dirty="0"/>
              <a:t>участников: межгрупповой</a:t>
            </a:r>
          </a:p>
          <a:p>
            <a:r>
              <a:rPr lang="ru-RU" sz="2400" b="1" i="1" dirty="0"/>
              <a:t>Тип проекта:</a:t>
            </a:r>
            <a:r>
              <a:rPr lang="ru-RU" sz="2400" b="1" dirty="0"/>
              <a:t>  </a:t>
            </a:r>
            <a:r>
              <a:rPr lang="ru-RU" sz="2400" dirty="0"/>
              <a:t>информационно-практико-ориентированный, творческий</a:t>
            </a:r>
          </a:p>
          <a:p>
            <a:r>
              <a:rPr lang="ru-RU" sz="2400" b="1" i="1" dirty="0"/>
              <a:t>Цель проекта</a:t>
            </a:r>
            <a:r>
              <a:rPr lang="ru-RU" sz="2400" i="1" dirty="0"/>
              <a:t>: </a:t>
            </a:r>
            <a:r>
              <a:rPr lang="ru-RU" sz="2400" dirty="0"/>
              <a:t> </a:t>
            </a:r>
            <a:r>
              <a:rPr lang="ru-RU" sz="2400" dirty="0" smtClean="0"/>
              <a:t>популяризация </a:t>
            </a:r>
            <a:r>
              <a:rPr lang="ru-RU" sz="2400" dirty="0"/>
              <a:t>лыжного вида спорта среди детей и их родителей. Формирование качества и результативности движений в ходьбе на лыжах. </a:t>
            </a:r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20" y="3647867"/>
            <a:ext cx="4589497" cy="2581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87" y="3681111"/>
            <a:ext cx="3364514" cy="252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62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90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352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Задачи  проекта</a:t>
            </a:r>
            <a:r>
              <a:rPr lang="ru-RU" i="1" dirty="0"/>
              <a:t>:</a:t>
            </a: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Сформировать двигательный лыжный  навык у детей.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Способствовать поддержанию интереса дошкольников к лыжам.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Обогащать знания о способах передвижения на лыжах, подъёмах и спусках, видах лыжного снаряжения.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Воспитывать чувство патриотизма и гордости за спортивные достижения России.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Привлекать родительскую общественность к реализации образовательных задач ДОУ по формированию у дошкольников представлений о здоровом образе жизни и привлечении детей к спорту.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3432714"/>
            <a:ext cx="4858933" cy="273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1"/>
          <a:stretch/>
        </p:blipFill>
        <p:spPr>
          <a:xfrm>
            <a:off x="395536" y="3432714"/>
            <a:ext cx="2414867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717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Участники проекта</a:t>
            </a:r>
            <a:r>
              <a:rPr lang="ru-RU" i="1" dirty="0"/>
              <a:t>:</a:t>
            </a:r>
            <a:r>
              <a:rPr lang="ru-RU" dirty="0"/>
              <a:t> воспитанники детского сада и их родители, педагоги.</a:t>
            </a:r>
          </a:p>
          <a:p>
            <a:r>
              <a:rPr lang="ru-RU" b="1" i="1" dirty="0"/>
              <a:t>Сроки и этапы реализации проекта</a:t>
            </a:r>
            <a:r>
              <a:rPr lang="ru-RU" i="1" dirty="0"/>
              <a:t>:</a:t>
            </a:r>
            <a:r>
              <a:rPr lang="ru-RU" dirty="0"/>
              <a:t> </a:t>
            </a:r>
            <a:r>
              <a:rPr lang="ru-RU" dirty="0" smtClean="0"/>
              <a:t>декабрь </a:t>
            </a:r>
            <a:r>
              <a:rPr lang="ru-RU" dirty="0"/>
              <a:t>- февраль </a:t>
            </a:r>
          </a:p>
          <a:p>
            <a:r>
              <a:rPr lang="ru-RU" b="1" i="1" dirty="0"/>
              <a:t>Ожидаемые результаты и эффекты реализации проекта:</a:t>
            </a:r>
            <a:endParaRPr lang="ru-RU" dirty="0"/>
          </a:p>
          <a:p>
            <a:pPr lvl="0"/>
            <a:r>
              <a:rPr lang="ru-RU" dirty="0"/>
              <a:t>Улучшение основных показателей состояния здоровья детей.</a:t>
            </a:r>
          </a:p>
          <a:p>
            <a:pPr lvl="0"/>
            <a:r>
              <a:rPr lang="ru-RU" dirty="0"/>
              <a:t>Автоматизация  двигательного навыка передвижения на лыжах.</a:t>
            </a:r>
          </a:p>
          <a:p>
            <a:pPr lvl="0"/>
            <a:r>
              <a:rPr lang="ru-RU" dirty="0"/>
              <a:t>Соблюдение правильной техники передвижения на лыжах.</a:t>
            </a:r>
          </a:p>
          <a:p>
            <a:pPr lvl="0"/>
            <a:r>
              <a:rPr lang="ru-RU" dirty="0" err="1"/>
              <a:t>Сформированность</a:t>
            </a:r>
            <a:r>
              <a:rPr lang="ru-RU" dirty="0"/>
              <a:t> стойкой потребности в здоровом образе жизни у детей и их родителей.</a:t>
            </a:r>
          </a:p>
          <a:p>
            <a:pPr lvl="0"/>
            <a:r>
              <a:rPr lang="ru-RU" dirty="0"/>
              <a:t>Активизация родителей к совместной с образовательным учреждением </a:t>
            </a:r>
            <a:r>
              <a:rPr lang="ru-RU" dirty="0" err="1"/>
              <a:t>здоровьесберегающей</a:t>
            </a:r>
            <a:r>
              <a:rPr lang="ru-RU" dirty="0"/>
              <a:t> деятельности.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40" y="3284984"/>
            <a:ext cx="6033324" cy="3393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3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92696"/>
            <a:ext cx="77768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Актуальность</a:t>
            </a:r>
            <a:r>
              <a:rPr lang="ru-RU" sz="2000" b="1" dirty="0"/>
              <a:t>. </a:t>
            </a:r>
            <a:endParaRPr lang="ru-RU" sz="2000" dirty="0"/>
          </a:p>
          <a:p>
            <a:r>
              <a:rPr lang="ru-RU" sz="2000" dirty="0"/>
              <a:t>Лыжная подготовка является действенным средством укрепления здоровья и развития физических качеств дошкольников, так как ходьба на лыжах оказывает большое влияние на физическое развитие и закалку организма ребёнка. Она вовлекает в работу почти все мышечные группы, способствует энергичному обмену веществ в организме ребёнка, усиливает функциональную деятельность внутренних органов, развивает мышечную чувствительность, способствует развитию пространственных ориентировок и координации движений.</a:t>
            </a:r>
          </a:p>
          <a:p>
            <a:r>
              <a:rPr lang="ru-RU" sz="2000" dirty="0"/>
              <a:t> Всё вышесказанное объясняет  необходимость  разработки и внедрения проекта «Вставай на лыжи!» в практику работы дошкольной организации.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3"/>
          <a:stretch/>
        </p:blipFill>
        <p:spPr>
          <a:xfrm>
            <a:off x="5132423" y="4714929"/>
            <a:ext cx="3220380" cy="2031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80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429000"/>
            <a:ext cx="5615393" cy="3158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1194"/>
            <a:ext cx="5167311" cy="2906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17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9994"/>
          <a:stretch/>
        </p:blipFill>
        <p:spPr>
          <a:xfrm>
            <a:off x="685800" y="266120"/>
            <a:ext cx="4032448" cy="313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1" b="4200"/>
          <a:stretch/>
        </p:blipFill>
        <p:spPr>
          <a:xfrm>
            <a:off x="5012703" y="278821"/>
            <a:ext cx="3857625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043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3" y="243118"/>
            <a:ext cx="2941425" cy="522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9" y="243118"/>
            <a:ext cx="2698398" cy="479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079" y="2208474"/>
            <a:ext cx="2432868" cy="432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091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Екатерина\Desktop\dazzle_55_14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5" y="332656"/>
            <a:ext cx="2204369" cy="391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7" b="7470"/>
          <a:stretch/>
        </p:blipFill>
        <p:spPr>
          <a:xfrm>
            <a:off x="2866643" y="2924944"/>
            <a:ext cx="2504876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71" y="265256"/>
            <a:ext cx="3022618" cy="5373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48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290</Words>
  <Application>Microsoft Office PowerPoint</Application>
  <PresentationFormat>Экран (4:3)</PresentationFormat>
  <Paragraphs>40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admin</cp:lastModifiedBy>
  <cp:revision>15</cp:revision>
  <dcterms:created xsi:type="dcterms:W3CDTF">2019-07-25T06:59:56Z</dcterms:created>
  <dcterms:modified xsi:type="dcterms:W3CDTF">2020-02-25T08:42:50Z</dcterms:modified>
</cp:coreProperties>
</file>